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Abril Fatface"/>
      <p:regular r:id="rId36"/>
    </p:embeddedFont>
    <p:embeddedFont>
      <p:font typeface="Bebas Neue"/>
      <p:regular r:id="rId37"/>
    </p:embeddedFont>
    <p:embeddedFont>
      <p:font typeface="Josefin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2C2D825-7D5C-42E6-9CC7-377D14832B67}">
  <a:tblStyle styleId="{A2C2D825-7D5C-42E6-9CC7-377D14832B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JosefinSans-italic.fntdata"/><Relationship Id="rId20" Type="http://schemas.openxmlformats.org/officeDocument/2006/relationships/slide" Target="slides/slide15.xml"/><Relationship Id="rId41" Type="http://schemas.openxmlformats.org/officeDocument/2006/relationships/font" Target="fonts/JosefinSans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BebasNeue-regular.fntdata"/><Relationship Id="rId14" Type="http://schemas.openxmlformats.org/officeDocument/2006/relationships/slide" Target="slides/slide9.xml"/><Relationship Id="rId36" Type="http://schemas.openxmlformats.org/officeDocument/2006/relationships/font" Target="fonts/AbrilFatface-regular.fntdata"/><Relationship Id="rId17" Type="http://schemas.openxmlformats.org/officeDocument/2006/relationships/slide" Target="slides/slide12.xml"/><Relationship Id="rId39" Type="http://schemas.openxmlformats.org/officeDocument/2006/relationships/font" Target="fonts/JosefinSans-bold.fntdata"/><Relationship Id="rId16" Type="http://schemas.openxmlformats.org/officeDocument/2006/relationships/slide" Target="slides/slide11.xml"/><Relationship Id="rId38" Type="http://schemas.openxmlformats.org/officeDocument/2006/relationships/font" Target="fonts/JosefinSans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1184831f7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7" name="Google Shape;1577;g1184831f7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gebc0b03c79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2" name="Google Shape;1712;gebc0b03c79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gf09177c687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1" name="Google Shape;1721;gf09177c687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gf07e24d106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8" name="Google Shape;1728;gf07e24d106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gf07e24d106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5" name="Google Shape;1735;gf07e24d106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136dc41581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136dc41581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g136dc41581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2" name="Google Shape;1762;g136dc41581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13fc2d8102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Google Shape;1770;g13fc2d810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g13fc2d8102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0" name="Google Shape;1780;g13fc2d8102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g13fdb1641d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1" name="Google Shape;1791;g13fdb1641d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13fdb1641d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13fdb1641d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ebc0b03c7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5" name="Google Shape;1585;gebc0b03c7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g13fdb1641d5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2" name="Google Shape;1822;g13fdb1641d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13fdb1641d5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3" name="Google Shape;1833;g13fdb1641d5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g13fdb1641d5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1" name="Google Shape;1841;g13fdb1641d5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g13fdb1641d5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2" name="Google Shape;1852;g13fdb1641d5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g13fdb1641d5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4" name="Google Shape;1864;g13fdb1641d5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f07e24d10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f07e24d10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142fa481ff4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3" name="Google Shape;1883;g142fa481ff4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g143032369a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1" name="Google Shape;1891;g143032369a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g142fa481ff4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4" name="Google Shape;1944;g142fa481ff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g142fa481ff4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4" name="Google Shape;1954;g142fa481ff4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ebc0b03c79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ebc0b03c79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gf07e24d106_0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Google Shape;1963;gf07e24d106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140071f915e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Google Shape;1614;g140071f915e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140071f915e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Google Shape;1623;g140071f915e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f07e24d106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2" name="Google Shape;1632;gf07e24d106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g140071f915e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0" name="Google Shape;1640;g140071f915e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g14002d698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3" name="Google Shape;1673;g14002d698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14002d6982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g14002d6982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330301" y="306624"/>
            <a:ext cx="5240061" cy="1868946"/>
            <a:chOff x="533400" y="457200"/>
            <a:chExt cx="7138075" cy="2575725"/>
          </a:xfrm>
        </p:grpSpPr>
        <p:sp>
          <p:nvSpPr>
            <p:cNvPr id="11" name="Google Shape;11;p2"/>
            <p:cNvSpPr/>
            <p:nvPr/>
          </p:nvSpPr>
          <p:spPr>
            <a:xfrm>
              <a:off x="7655025" y="1116650"/>
              <a:ext cx="16450" cy="98300"/>
            </a:xfrm>
            <a:custGeom>
              <a:rect b="b" l="l" r="r" t="t"/>
              <a:pathLst>
                <a:path extrusionOk="0" h="3932" w="658">
                  <a:moveTo>
                    <a:pt x="1" y="1"/>
                  </a:moveTo>
                  <a:lnTo>
                    <a:pt x="1" y="3274"/>
                  </a:lnTo>
                  <a:lnTo>
                    <a:pt x="658" y="3931"/>
                  </a:lnTo>
                  <a:lnTo>
                    <a:pt x="658" y="6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270625" y="2998600"/>
              <a:ext cx="34675" cy="34325"/>
            </a:xfrm>
            <a:custGeom>
              <a:rect b="b" l="l" r="r" t="t"/>
              <a:pathLst>
                <a:path extrusionOk="0" h="1373" w="1387">
                  <a:moveTo>
                    <a:pt x="1" y="1"/>
                  </a:moveTo>
                  <a:lnTo>
                    <a:pt x="1386" y="1373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719775" y="2998600"/>
              <a:ext cx="34650" cy="34325"/>
            </a:xfrm>
            <a:custGeom>
              <a:rect b="b" l="l" r="r" t="t"/>
              <a:pathLst>
                <a:path extrusionOk="0" h="1373" w="1386">
                  <a:moveTo>
                    <a:pt x="0" y="1"/>
                  </a:moveTo>
                  <a:lnTo>
                    <a:pt x="1386" y="1373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203200" y="2998600"/>
              <a:ext cx="34650" cy="34325"/>
            </a:xfrm>
            <a:custGeom>
              <a:rect b="b" l="l" r="r" t="t"/>
              <a:pathLst>
                <a:path extrusionOk="0" h="1373" w="1386">
                  <a:moveTo>
                    <a:pt x="0" y="1"/>
                  </a:moveTo>
                  <a:lnTo>
                    <a:pt x="1386" y="1373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671625" y="2998600"/>
              <a:ext cx="34650" cy="34325"/>
            </a:xfrm>
            <a:custGeom>
              <a:rect b="b" l="l" r="r" t="t"/>
              <a:pathLst>
                <a:path extrusionOk="0" h="1373" w="1386">
                  <a:moveTo>
                    <a:pt x="0" y="1"/>
                  </a:moveTo>
                  <a:lnTo>
                    <a:pt x="1386" y="1373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140050" y="2998600"/>
              <a:ext cx="34300" cy="34325"/>
            </a:xfrm>
            <a:custGeom>
              <a:rect b="b" l="l" r="r" t="t"/>
              <a:pathLst>
                <a:path extrusionOk="0" h="1373" w="1372">
                  <a:moveTo>
                    <a:pt x="0" y="1"/>
                  </a:moveTo>
                  <a:lnTo>
                    <a:pt x="1372" y="1373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608100" y="2998600"/>
              <a:ext cx="34675" cy="34325"/>
            </a:xfrm>
            <a:custGeom>
              <a:rect b="b" l="l" r="r" t="t"/>
              <a:pathLst>
                <a:path extrusionOk="0" h="1373" w="1387">
                  <a:moveTo>
                    <a:pt x="0" y="1"/>
                  </a:moveTo>
                  <a:lnTo>
                    <a:pt x="1387" y="1373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076525" y="2998600"/>
              <a:ext cx="34300" cy="34325"/>
            </a:xfrm>
            <a:custGeom>
              <a:rect b="b" l="l" r="r" t="t"/>
              <a:pathLst>
                <a:path extrusionOk="0" h="1373" w="1372">
                  <a:moveTo>
                    <a:pt x="0" y="1"/>
                  </a:moveTo>
                  <a:lnTo>
                    <a:pt x="1372" y="1373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544600" y="2998600"/>
              <a:ext cx="34650" cy="34325"/>
            </a:xfrm>
            <a:custGeom>
              <a:rect b="b" l="l" r="r" t="t"/>
              <a:pathLst>
                <a:path extrusionOk="0" h="1373" w="1386">
                  <a:moveTo>
                    <a:pt x="0" y="1"/>
                  </a:moveTo>
                  <a:lnTo>
                    <a:pt x="1386" y="1373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013025" y="2998600"/>
              <a:ext cx="34325" cy="34325"/>
            </a:xfrm>
            <a:custGeom>
              <a:rect b="b" l="l" r="r" t="t"/>
              <a:pathLst>
                <a:path extrusionOk="0" h="1373" w="1373">
                  <a:moveTo>
                    <a:pt x="0" y="1"/>
                  </a:moveTo>
                  <a:lnTo>
                    <a:pt x="1372" y="1373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481075" y="2998600"/>
              <a:ext cx="34700" cy="34325"/>
            </a:xfrm>
            <a:custGeom>
              <a:rect b="b" l="l" r="r" t="t"/>
              <a:pathLst>
                <a:path extrusionOk="0" h="1373" w="1388">
                  <a:moveTo>
                    <a:pt x="0" y="1"/>
                  </a:moveTo>
                  <a:lnTo>
                    <a:pt x="1387" y="1373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949500" y="2998600"/>
              <a:ext cx="34675" cy="34325"/>
            </a:xfrm>
            <a:custGeom>
              <a:rect b="b" l="l" r="r" t="t"/>
              <a:pathLst>
                <a:path extrusionOk="0" h="1373" w="1387">
                  <a:moveTo>
                    <a:pt x="0" y="1"/>
                  </a:moveTo>
                  <a:lnTo>
                    <a:pt x="1387" y="1373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417925" y="2998600"/>
              <a:ext cx="34325" cy="34325"/>
            </a:xfrm>
            <a:custGeom>
              <a:rect b="b" l="l" r="r" t="t"/>
              <a:pathLst>
                <a:path extrusionOk="0" h="1373" w="1373">
                  <a:moveTo>
                    <a:pt x="0" y="1"/>
                  </a:moveTo>
                  <a:lnTo>
                    <a:pt x="1372" y="1373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33400" y="2559925"/>
              <a:ext cx="7875" cy="7525"/>
            </a:xfrm>
            <a:custGeom>
              <a:rect b="b" l="l" r="r" t="t"/>
              <a:pathLst>
                <a:path extrusionOk="0" h="301" w="315">
                  <a:moveTo>
                    <a:pt x="0" y="0"/>
                  </a:moveTo>
                  <a:lnTo>
                    <a:pt x="314" y="30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86000" y="2998600"/>
              <a:ext cx="34675" cy="34325"/>
            </a:xfrm>
            <a:custGeom>
              <a:rect b="b" l="l" r="r" t="t"/>
              <a:pathLst>
                <a:path extrusionOk="0" h="1373" w="1387">
                  <a:moveTo>
                    <a:pt x="0" y="1"/>
                  </a:moveTo>
                  <a:lnTo>
                    <a:pt x="1386" y="1373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329575" y="457200"/>
              <a:ext cx="155775" cy="73600"/>
            </a:xfrm>
            <a:custGeom>
              <a:rect b="b" l="l" r="r" t="t"/>
              <a:pathLst>
                <a:path extrusionOk="0" h="2944" w="6231">
                  <a:moveTo>
                    <a:pt x="0" y="0"/>
                  </a:moveTo>
                  <a:lnTo>
                    <a:pt x="2959" y="2944"/>
                  </a:lnTo>
                  <a:lnTo>
                    <a:pt x="6230" y="2944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013425" y="457200"/>
              <a:ext cx="238650" cy="313325"/>
            </a:xfrm>
            <a:custGeom>
              <a:rect b="b" l="l" r="r" t="t"/>
              <a:pathLst>
                <a:path extrusionOk="0" h="12533" w="9546">
                  <a:moveTo>
                    <a:pt x="0" y="0"/>
                  </a:moveTo>
                  <a:lnTo>
                    <a:pt x="0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3" y="3201"/>
                  </a:lnTo>
                  <a:lnTo>
                    <a:pt x="9546" y="3201"/>
                  </a:lnTo>
                  <a:lnTo>
                    <a:pt x="9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535700" y="457200"/>
              <a:ext cx="119350" cy="200450"/>
            </a:xfrm>
            <a:custGeom>
              <a:rect b="b" l="l" r="r" t="t"/>
              <a:pathLst>
                <a:path extrusionOk="0" h="8018" w="4774">
                  <a:moveTo>
                    <a:pt x="1" y="0"/>
                  </a:moveTo>
                  <a:lnTo>
                    <a:pt x="1" y="3244"/>
                  </a:lnTo>
                  <a:lnTo>
                    <a:pt x="4774" y="8017"/>
                  </a:lnTo>
                  <a:lnTo>
                    <a:pt x="4774" y="4744"/>
                  </a:lnTo>
                  <a:lnTo>
                    <a:pt x="3244" y="3201"/>
                  </a:lnTo>
                  <a:lnTo>
                    <a:pt x="4774" y="3201"/>
                  </a:lnTo>
                  <a:lnTo>
                    <a:pt x="47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462550" y="457200"/>
              <a:ext cx="239000" cy="313325"/>
            </a:xfrm>
            <a:custGeom>
              <a:rect b="b" l="l" r="r" t="t"/>
              <a:pathLst>
                <a:path extrusionOk="0" h="12533" w="9560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4" y="3201"/>
                  </a:lnTo>
                  <a:lnTo>
                    <a:pt x="9560" y="3201"/>
                  </a:lnTo>
                  <a:lnTo>
                    <a:pt x="9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779075" y="457200"/>
              <a:ext cx="155400" cy="73600"/>
            </a:xfrm>
            <a:custGeom>
              <a:rect b="b" l="l" r="r" t="t"/>
              <a:pathLst>
                <a:path extrusionOk="0" h="2944" w="6216">
                  <a:moveTo>
                    <a:pt x="0" y="0"/>
                  </a:moveTo>
                  <a:lnTo>
                    <a:pt x="2944" y="2944"/>
                  </a:lnTo>
                  <a:lnTo>
                    <a:pt x="6216" y="2944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945975" y="457200"/>
              <a:ext cx="239000" cy="313325"/>
            </a:xfrm>
            <a:custGeom>
              <a:rect b="b" l="l" r="r" t="t"/>
              <a:pathLst>
                <a:path extrusionOk="0" h="12533" w="9560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4" y="3201"/>
                  </a:lnTo>
                  <a:lnTo>
                    <a:pt x="9560" y="3201"/>
                  </a:lnTo>
                  <a:lnTo>
                    <a:pt x="9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262500" y="457200"/>
              <a:ext cx="155400" cy="73600"/>
            </a:xfrm>
            <a:custGeom>
              <a:rect b="b" l="l" r="r" t="t"/>
              <a:pathLst>
                <a:path extrusionOk="0" h="2944" w="6216">
                  <a:moveTo>
                    <a:pt x="0" y="0"/>
                  </a:moveTo>
                  <a:lnTo>
                    <a:pt x="2944" y="2944"/>
                  </a:lnTo>
                  <a:lnTo>
                    <a:pt x="6216" y="2944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414400" y="457200"/>
              <a:ext cx="238675" cy="313325"/>
            </a:xfrm>
            <a:custGeom>
              <a:rect b="b" l="l" r="r" t="t"/>
              <a:pathLst>
                <a:path extrusionOk="0" h="12533" w="9547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4" y="3201"/>
                  </a:lnTo>
                  <a:lnTo>
                    <a:pt x="9546" y="3201"/>
                  </a:lnTo>
                  <a:lnTo>
                    <a:pt x="9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730550" y="457200"/>
              <a:ext cx="155775" cy="73600"/>
            </a:xfrm>
            <a:custGeom>
              <a:rect b="b" l="l" r="r" t="t"/>
              <a:pathLst>
                <a:path extrusionOk="0" h="2944" w="6231">
                  <a:moveTo>
                    <a:pt x="0" y="0"/>
                  </a:moveTo>
                  <a:lnTo>
                    <a:pt x="2959" y="2944"/>
                  </a:lnTo>
                  <a:lnTo>
                    <a:pt x="6231" y="2944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198975" y="457200"/>
              <a:ext cx="155425" cy="73600"/>
            </a:xfrm>
            <a:custGeom>
              <a:rect b="b" l="l" r="r" t="t"/>
              <a:pathLst>
                <a:path extrusionOk="0" h="2944" w="6217">
                  <a:moveTo>
                    <a:pt x="0" y="0"/>
                  </a:moveTo>
                  <a:lnTo>
                    <a:pt x="2944" y="2944"/>
                  </a:lnTo>
                  <a:lnTo>
                    <a:pt x="6217" y="2944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882450" y="457200"/>
              <a:ext cx="239050" cy="313325"/>
            </a:xfrm>
            <a:custGeom>
              <a:rect b="b" l="l" r="r" t="t"/>
              <a:pathLst>
                <a:path extrusionOk="0" h="12533" w="9562">
                  <a:moveTo>
                    <a:pt x="1" y="0"/>
                  </a:moveTo>
                  <a:lnTo>
                    <a:pt x="1" y="3244"/>
                  </a:lnTo>
                  <a:lnTo>
                    <a:pt x="9304" y="12533"/>
                  </a:lnTo>
                  <a:lnTo>
                    <a:pt x="9304" y="9260"/>
                  </a:lnTo>
                  <a:lnTo>
                    <a:pt x="3245" y="3201"/>
                  </a:lnTo>
                  <a:lnTo>
                    <a:pt x="9561" y="3201"/>
                  </a:lnTo>
                  <a:lnTo>
                    <a:pt x="95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350875" y="457200"/>
              <a:ext cx="238675" cy="313325"/>
            </a:xfrm>
            <a:custGeom>
              <a:rect b="b" l="l" r="r" t="t"/>
              <a:pathLst>
                <a:path extrusionOk="0" h="12533" w="9547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5" y="3201"/>
                  </a:lnTo>
                  <a:lnTo>
                    <a:pt x="9546" y="3201"/>
                  </a:lnTo>
                  <a:lnTo>
                    <a:pt x="9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667050" y="457200"/>
              <a:ext cx="155775" cy="73600"/>
            </a:xfrm>
            <a:custGeom>
              <a:rect b="b" l="l" r="r" t="t"/>
              <a:pathLst>
                <a:path extrusionOk="0" h="2944" w="6231">
                  <a:moveTo>
                    <a:pt x="1" y="0"/>
                  </a:moveTo>
                  <a:lnTo>
                    <a:pt x="2958" y="2944"/>
                  </a:lnTo>
                  <a:lnTo>
                    <a:pt x="6231" y="2944"/>
                  </a:lnTo>
                  <a:lnTo>
                    <a:pt x="32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135475" y="457200"/>
              <a:ext cx="155775" cy="73600"/>
            </a:xfrm>
            <a:custGeom>
              <a:rect b="b" l="l" r="r" t="t"/>
              <a:pathLst>
                <a:path extrusionOk="0" h="2944" w="6231">
                  <a:moveTo>
                    <a:pt x="1" y="0"/>
                  </a:moveTo>
                  <a:lnTo>
                    <a:pt x="2944" y="2944"/>
                  </a:lnTo>
                  <a:lnTo>
                    <a:pt x="6231" y="2944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818950" y="457200"/>
              <a:ext cx="239025" cy="313325"/>
            </a:xfrm>
            <a:custGeom>
              <a:rect b="b" l="l" r="r" t="t"/>
              <a:pathLst>
                <a:path extrusionOk="0" h="12533" w="9561">
                  <a:moveTo>
                    <a:pt x="1" y="0"/>
                  </a:moveTo>
                  <a:lnTo>
                    <a:pt x="1" y="3244"/>
                  </a:lnTo>
                  <a:lnTo>
                    <a:pt x="9303" y="12533"/>
                  </a:lnTo>
                  <a:lnTo>
                    <a:pt x="9303" y="9260"/>
                  </a:lnTo>
                  <a:lnTo>
                    <a:pt x="3244" y="3201"/>
                  </a:lnTo>
                  <a:lnTo>
                    <a:pt x="9560" y="3201"/>
                  </a:lnTo>
                  <a:lnTo>
                    <a:pt x="9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287375" y="457200"/>
              <a:ext cx="239025" cy="313325"/>
            </a:xfrm>
            <a:custGeom>
              <a:rect b="b" l="l" r="r" t="t"/>
              <a:pathLst>
                <a:path extrusionOk="0" h="12533" w="9561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4" y="3201"/>
                  </a:lnTo>
                  <a:lnTo>
                    <a:pt x="9560" y="3201"/>
                  </a:lnTo>
                  <a:lnTo>
                    <a:pt x="9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603900" y="457200"/>
              <a:ext cx="155400" cy="73600"/>
            </a:xfrm>
            <a:custGeom>
              <a:rect b="b" l="l" r="r" t="t"/>
              <a:pathLst>
                <a:path extrusionOk="0" h="2944" w="6216">
                  <a:moveTo>
                    <a:pt x="0" y="0"/>
                  </a:moveTo>
                  <a:lnTo>
                    <a:pt x="2944" y="2944"/>
                  </a:lnTo>
                  <a:lnTo>
                    <a:pt x="6216" y="2944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071950" y="457200"/>
              <a:ext cx="155775" cy="73600"/>
            </a:xfrm>
            <a:custGeom>
              <a:rect b="b" l="l" r="r" t="t"/>
              <a:pathLst>
                <a:path extrusionOk="0" h="2944" w="6231">
                  <a:moveTo>
                    <a:pt x="1" y="0"/>
                  </a:moveTo>
                  <a:lnTo>
                    <a:pt x="2959" y="2944"/>
                  </a:lnTo>
                  <a:lnTo>
                    <a:pt x="6231" y="2944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755800" y="457200"/>
              <a:ext cx="238675" cy="313325"/>
            </a:xfrm>
            <a:custGeom>
              <a:rect b="b" l="l" r="r" t="t"/>
              <a:pathLst>
                <a:path extrusionOk="0" h="12533" w="9547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30" y="3201"/>
                  </a:lnTo>
                  <a:lnTo>
                    <a:pt x="9546" y="3201"/>
                  </a:lnTo>
                  <a:lnTo>
                    <a:pt x="9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540375" y="457200"/>
              <a:ext cx="155450" cy="73600"/>
            </a:xfrm>
            <a:custGeom>
              <a:rect b="b" l="l" r="r" t="t"/>
              <a:pathLst>
                <a:path extrusionOk="0" h="2944" w="6218">
                  <a:moveTo>
                    <a:pt x="0" y="0"/>
                  </a:moveTo>
                  <a:lnTo>
                    <a:pt x="2944" y="2944"/>
                  </a:lnTo>
                  <a:lnTo>
                    <a:pt x="6217" y="2944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223850" y="457200"/>
              <a:ext cx="239050" cy="313325"/>
            </a:xfrm>
            <a:custGeom>
              <a:rect b="b" l="l" r="r" t="t"/>
              <a:pathLst>
                <a:path extrusionOk="0" h="12533" w="9562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5" y="3201"/>
                  </a:lnTo>
                  <a:lnTo>
                    <a:pt x="9561" y="3201"/>
                  </a:lnTo>
                  <a:lnTo>
                    <a:pt x="95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692275" y="457200"/>
              <a:ext cx="238675" cy="313325"/>
            </a:xfrm>
            <a:custGeom>
              <a:rect b="b" l="l" r="r" t="t"/>
              <a:pathLst>
                <a:path extrusionOk="0" h="12533" w="9547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5" y="3201"/>
                  </a:lnTo>
                  <a:lnTo>
                    <a:pt x="9546" y="3201"/>
                  </a:lnTo>
                  <a:lnTo>
                    <a:pt x="9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008450" y="457200"/>
              <a:ext cx="155775" cy="73600"/>
            </a:xfrm>
            <a:custGeom>
              <a:rect b="b" l="l" r="r" t="t"/>
              <a:pathLst>
                <a:path extrusionOk="0" h="2944" w="6231">
                  <a:moveTo>
                    <a:pt x="1" y="0"/>
                  </a:moveTo>
                  <a:lnTo>
                    <a:pt x="2958" y="2944"/>
                  </a:lnTo>
                  <a:lnTo>
                    <a:pt x="6231" y="2944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476875" y="457200"/>
              <a:ext cx="155425" cy="73600"/>
            </a:xfrm>
            <a:custGeom>
              <a:rect b="b" l="l" r="r" t="t"/>
              <a:pathLst>
                <a:path extrusionOk="0" h="2944" w="6217">
                  <a:moveTo>
                    <a:pt x="1" y="0"/>
                  </a:moveTo>
                  <a:lnTo>
                    <a:pt x="2944" y="2944"/>
                  </a:lnTo>
                  <a:lnTo>
                    <a:pt x="6216" y="2944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160350" y="457200"/>
              <a:ext cx="239025" cy="313325"/>
            </a:xfrm>
            <a:custGeom>
              <a:rect b="b" l="l" r="r" t="t"/>
              <a:pathLst>
                <a:path extrusionOk="0" h="12533" w="9561">
                  <a:moveTo>
                    <a:pt x="1" y="0"/>
                  </a:moveTo>
                  <a:lnTo>
                    <a:pt x="1" y="3244"/>
                  </a:lnTo>
                  <a:lnTo>
                    <a:pt x="9303" y="12533"/>
                  </a:lnTo>
                  <a:lnTo>
                    <a:pt x="9303" y="9260"/>
                  </a:lnTo>
                  <a:lnTo>
                    <a:pt x="3244" y="3201"/>
                  </a:lnTo>
                  <a:lnTo>
                    <a:pt x="9560" y="3201"/>
                  </a:lnTo>
                  <a:lnTo>
                    <a:pt x="9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28775" y="457200"/>
              <a:ext cx="238675" cy="313325"/>
            </a:xfrm>
            <a:custGeom>
              <a:rect b="b" l="l" r="r" t="t"/>
              <a:pathLst>
                <a:path extrusionOk="0" h="12533" w="9547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4" y="3201"/>
                  </a:lnTo>
                  <a:lnTo>
                    <a:pt x="9546" y="3201"/>
                  </a:lnTo>
                  <a:lnTo>
                    <a:pt x="9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44925" y="457200"/>
              <a:ext cx="155800" cy="73600"/>
            </a:xfrm>
            <a:custGeom>
              <a:rect b="b" l="l" r="r" t="t"/>
              <a:pathLst>
                <a:path extrusionOk="0" h="2944" w="6232">
                  <a:moveTo>
                    <a:pt x="1" y="0"/>
                  </a:moveTo>
                  <a:lnTo>
                    <a:pt x="2959" y="2944"/>
                  </a:lnTo>
                  <a:lnTo>
                    <a:pt x="6231" y="2944"/>
                  </a:lnTo>
                  <a:lnTo>
                    <a:pt x="32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41250" y="502925"/>
              <a:ext cx="27875" cy="27875"/>
            </a:xfrm>
            <a:custGeom>
              <a:rect b="b" l="l" r="r" t="t"/>
              <a:pathLst>
                <a:path extrusionOk="0" h="1115" w="1115">
                  <a:moveTo>
                    <a:pt x="0" y="0"/>
                  </a:moveTo>
                  <a:lnTo>
                    <a:pt x="0" y="1115"/>
                  </a:lnTo>
                  <a:lnTo>
                    <a:pt x="1115" y="1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174175" y="1028050"/>
              <a:ext cx="480875" cy="627000"/>
            </a:xfrm>
            <a:custGeom>
              <a:rect b="b" l="l" r="r" t="t"/>
              <a:pathLst>
                <a:path extrusionOk="0" h="25080" w="19235">
                  <a:moveTo>
                    <a:pt x="6130" y="1"/>
                  </a:moveTo>
                  <a:lnTo>
                    <a:pt x="6159" y="6174"/>
                  </a:lnTo>
                  <a:lnTo>
                    <a:pt x="1" y="6146"/>
                  </a:lnTo>
                  <a:lnTo>
                    <a:pt x="6187" y="12334"/>
                  </a:lnTo>
                  <a:lnTo>
                    <a:pt x="6187" y="15777"/>
                  </a:lnTo>
                  <a:lnTo>
                    <a:pt x="15476" y="25080"/>
                  </a:lnTo>
                  <a:lnTo>
                    <a:pt x="15476" y="21807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19235" y="12934"/>
                  </a:lnTo>
                  <a:lnTo>
                    <a:pt x="19235" y="9661"/>
                  </a:lnTo>
                  <a:lnTo>
                    <a:pt x="15776" y="6189"/>
                  </a:lnTo>
                  <a:lnTo>
                    <a:pt x="12332" y="6189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623300" y="1028050"/>
              <a:ext cx="626650" cy="627000"/>
            </a:xfrm>
            <a:custGeom>
              <a:rect b="b" l="l" r="r" t="t"/>
              <a:pathLst>
                <a:path extrusionOk="0" h="25080" w="25066">
                  <a:moveTo>
                    <a:pt x="6145" y="1"/>
                  </a:moveTo>
                  <a:lnTo>
                    <a:pt x="6159" y="6174"/>
                  </a:lnTo>
                  <a:lnTo>
                    <a:pt x="1" y="6146"/>
                  </a:lnTo>
                  <a:lnTo>
                    <a:pt x="6188" y="12334"/>
                  </a:lnTo>
                  <a:lnTo>
                    <a:pt x="6188" y="15777"/>
                  </a:lnTo>
                  <a:lnTo>
                    <a:pt x="15491" y="25080"/>
                  </a:lnTo>
                  <a:lnTo>
                    <a:pt x="15491" y="21807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2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32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106750" y="102805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45" y="1"/>
                  </a:moveTo>
                  <a:lnTo>
                    <a:pt x="6158" y="6174"/>
                  </a:lnTo>
                  <a:lnTo>
                    <a:pt x="0" y="6146"/>
                  </a:lnTo>
                  <a:lnTo>
                    <a:pt x="6187" y="12334"/>
                  </a:lnTo>
                  <a:lnTo>
                    <a:pt x="6187" y="15777"/>
                  </a:lnTo>
                  <a:lnTo>
                    <a:pt x="15490" y="25080"/>
                  </a:lnTo>
                  <a:lnTo>
                    <a:pt x="15490" y="21807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791" y="15491"/>
                  </a:lnTo>
                  <a:lnTo>
                    <a:pt x="25064" y="15491"/>
                  </a:lnTo>
                  <a:lnTo>
                    <a:pt x="15776" y="6189"/>
                  </a:lnTo>
                  <a:lnTo>
                    <a:pt x="12331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5575150" y="1028050"/>
              <a:ext cx="626650" cy="627000"/>
            </a:xfrm>
            <a:custGeom>
              <a:rect b="b" l="l" r="r" t="t"/>
              <a:pathLst>
                <a:path extrusionOk="0" h="25080" w="25066">
                  <a:moveTo>
                    <a:pt x="6131" y="1"/>
                  </a:moveTo>
                  <a:lnTo>
                    <a:pt x="6159" y="6174"/>
                  </a:lnTo>
                  <a:lnTo>
                    <a:pt x="1" y="6146"/>
                  </a:lnTo>
                  <a:lnTo>
                    <a:pt x="6188" y="12334"/>
                  </a:lnTo>
                  <a:lnTo>
                    <a:pt x="6188" y="15777"/>
                  </a:lnTo>
                  <a:lnTo>
                    <a:pt x="15476" y="25080"/>
                  </a:lnTo>
                  <a:lnTo>
                    <a:pt x="15476" y="21807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2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32" y="6189"/>
                  </a:lnTo>
                  <a:lnTo>
                    <a:pt x="61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043225" y="1028050"/>
              <a:ext cx="627000" cy="627000"/>
            </a:xfrm>
            <a:custGeom>
              <a:rect b="b" l="l" r="r" t="t"/>
              <a:pathLst>
                <a:path extrusionOk="0" h="25080" w="25080">
                  <a:moveTo>
                    <a:pt x="6145" y="1"/>
                  </a:moveTo>
                  <a:lnTo>
                    <a:pt x="6173" y="6174"/>
                  </a:lnTo>
                  <a:lnTo>
                    <a:pt x="0" y="6146"/>
                  </a:lnTo>
                  <a:lnTo>
                    <a:pt x="0" y="6146"/>
                  </a:lnTo>
                  <a:lnTo>
                    <a:pt x="6188" y="12334"/>
                  </a:lnTo>
                  <a:lnTo>
                    <a:pt x="6188" y="15777"/>
                  </a:lnTo>
                  <a:lnTo>
                    <a:pt x="15490" y="25080"/>
                  </a:lnTo>
                  <a:lnTo>
                    <a:pt x="15490" y="21807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806" y="15491"/>
                  </a:lnTo>
                  <a:lnTo>
                    <a:pt x="25079" y="15491"/>
                  </a:lnTo>
                  <a:lnTo>
                    <a:pt x="15776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11625" y="1028050"/>
              <a:ext cx="626650" cy="627000"/>
            </a:xfrm>
            <a:custGeom>
              <a:rect b="b" l="l" r="r" t="t"/>
              <a:pathLst>
                <a:path extrusionOk="0" h="25080" w="25066">
                  <a:moveTo>
                    <a:pt x="6132" y="1"/>
                  </a:moveTo>
                  <a:lnTo>
                    <a:pt x="6160" y="6174"/>
                  </a:lnTo>
                  <a:lnTo>
                    <a:pt x="6160" y="6174"/>
                  </a:lnTo>
                  <a:lnTo>
                    <a:pt x="1" y="6146"/>
                  </a:lnTo>
                  <a:lnTo>
                    <a:pt x="6189" y="12334"/>
                  </a:lnTo>
                  <a:lnTo>
                    <a:pt x="6189" y="15777"/>
                  </a:lnTo>
                  <a:lnTo>
                    <a:pt x="15477" y="25080"/>
                  </a:lnTo>
                  <a:lnTo>
                    <a:pt x="15477" y="21807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3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34" y="6189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979725" y="1028050"/>
              <a:ext cx="626975" cy="627000"/>
            </a:xfrm>
            <a:custGeom>
              <a:rect b="b" l="l" r="r" t="t"/>
              <a:pathLst>
                <a:path extrusionOk="0" h="25080" w="25079">
                  <a:moveTo>
                    <a:pt x="6145" y="1"/>
                  </a:moveTo>
                  <a:lnTo>
                    <a:pt x="6173" y="6174"/>
                  </a:lnTo>
                  <a:lnTo>
                    <a:pt x="0" y="6146"/>
                  </a:lnTo>
                  <a:lnTo>
                    <a:pt x="0" y="6146"/>
                  </a:lnTo>
                  <a:lnTo>
                    <a:pt x="6202" y="12334"/>
                  </a:lnTo>
                  <a:lnTo>
                    <a:pt x="6202" y="15777"/>
                  </a:lnTo>
                  <a:lnTo>
                    <a:pt x="15490" y="25080"/>
                  </a:lnTo>
                  <a:lnTo>
                    <a:pt x="15490" y="21807"/>
                  </a:lnTo>
                  <a:lnTo>
                    <a:pt x="9445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806" y="15491"/>
                  </a:lnTo>
                  <a:lnTo>
                    <a:pt x="25078" y="15491"/>
                  </a:lnTo>
                  <a:lnTo>
                    <a:pt x="15776" y="6189"/>
                  </a:lnTo>
                  <a:lnTo>
                    <a:pt x="12332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448150" y="102805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45" y="1"/>
                  </a:moveTo>
                  <a:lnTo>
                    <a:pt x="6158" y="6174"/>
                  </a:lnTo>
                  <a:lnTo>
                    <a:pt x="0" y="6146"/>
                  </a:lnTo>
                  <a:lnTo>
                    <a:pt x="6187" y="12334"/>
                  </a:lnTo>
                  <a:lnTo>
                    <a:pt x="6187" y="15777"/>
                  </a:lnTo>
                  <a:lnTo>
                    <a:pt x="15490" y="25080"/>
                  </a:lnTo>
                  <a:lnTo>
                    <a:pt x="15490" y="21807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791" y="15491"/>
                  </a:lnTo>
                  <a:lnTo>
                    <a:pt x="25064" y="15491"/>
                  </a:lnTo>
                  <a:lnTo>
                    <a:pt x="15776" y="6189"/>
                  </a:lnTo>
                  <a:lnTo>
                    <a:pt x="12332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916575" y="102805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30" y="1"/>
                  </a:moveTo>
                  <a:lnTo>
                    <a:pt x="6158" y="6174"/>
                  </a:lnTo>
                  <a:lnTo>
                    <a:pt x="0" y="6146"/>
                  </a:lnTo>
                  <a:lnTo>
                    <a:pt x="6187" y="12334"/>
                  </a:lnTo>
                  <a:lnTo>
                    <a:pt x="6187" y="15777"/>
                  </a:lnTo>
                  <a:lnTo>
                    <a:pt x="15475" y="25080"/>
                  </a:lnTo>
                  <a:lnTo>
                    <a:pt x="15475" y="21807"/>
                  </a:lnTo>
                  <a:lnTo>
                    <a:pt x="9431" y="15748"/>
                  </a:lnTo>
                  <a:lnTo>
                    <a:pt x="15732" y="15748"/>
                  </a:lnTo>
                  <a:lnTo>
                    <a:pt x="15732" y="9432"/>
                  </a:lnTo>
                  <a:lnTo>
                    <a:pt x="21791" y="15491"/>
                  </a:lnTo>
                  <a:lnTo>
                    <a:pt x="25064" y="15491"/>
                  </a:lnTo>
                  <a:lnTo>
                    <a:pt x="15776" y="6189"/>
                  </a:lnTo>
                  <a:lnTo>
                    <a:pt x="12318" y="6189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384625" y="102805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45" y="1"/>
                  </a:moveTo>
                  <a:lnTo>
                    <a:pt x="6173" y="6174"/>
                  </a:lnTo>
                  <a:lnTo>
                    <a:pt x="6160" y="6174"/>
                  </a:lnTo>
                  <a:lnTo>
                    <a:pt x="0" y="6146"/>
                  </a:lnTo>
                  <a:lnTo>
                    <a:pt x="6188" y="12334"/>
                  </a:lnTo>
                  <a:lnTo>
                    <a:pt x="6188" y="15777"/>
                  </a:lnTo>
                  <a:lnTo>
                    <a:pt x="15490" y="25080"/>
                  </a:lnTo>
                  <a:lnTo>
                    <a:pt x="15490" y="21807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793" y="15491"/>
                  </a:lnTo>
                  <a:lnTo>
                    <a:pt x="25064" y="15491"/>
                  </a:lnTo>
                  <a:lnTo>
                    <a:pt x="15776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853050" y="102805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31" y="1"/>
                  </a:moveTo>
                  <a:lnTo>
                    <a:pt x="6160" y="6174"/>
                  </a:lnTo>
                  <a:lnTo>
                    <a:pt x="0" y="6146"/>
                  </a:lnTo>
                  <a:lnTo>
                    <a:pt x="6188" y="12334"/>
                  </a:lnTo>
                  <a:lnTo>
                    <a:pt x="6188" y="15777"/>
                  </a:lnTo>
                  <a:lnTo>
                    <a:pt x="15476" y="25080"/>
                  </a:lnTo>
                  <a:lnTo>
                    <a:pt x="15476" y="21807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792" y="15491"/>
                  </a:lnTo>
                  <a:lnTo>
                    <a:pt x="25064" y="15491"/>
                  </a:lnTo>
                  <a:lnTo>
                    <a:pt x="15776" y="6189"/>
                  </a:lnTo>
                  <a:lnTo>
                    <a:pt x="12333" y="6189"/>
                  </a:lnTo>
                  <a:lnTo>
                    <a:pt x="61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321125" y="1028050"/>
              <a:ext cx="626975" cy="627000"/>
            </a:xfrm>
            <a:custGeom>
              <a:rect b="b" l="l" r="r" t="t"/>
              <a:pathLst>
                <a:path extrusionOk="0" h="25080" w="25079">
                  <a:moveTo>
                    <a:pt x="6145" y="1"/>
                  </a:moveTo>
                  <a:lnTo>
                    <a:pt x="6173" y="6174"/>
                  </a:lnTo>
                  <a:lnTo>
                    <a:pt x="0" y="6146"/>
                  </a:lnTo>
                  <a:lnTo>
                    <a:pt x="6187" y="12334"/>
                  </a:lnTo>
                  <a:lnTo>
                    <a:pt x="6187" y="15777"/>
                  </a:lnTo>
                  <a:lnTo>
                    <a:pt x="15490" y="25080"/>
                  </a:lnTo>
                  <a:lnTo>
                    <a:pt x="15490" y="21807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806" y="15491"/>
                  </a:lnTo>
                  <a:lnTo>
                    <a:pt x="25078" y="15491"/>
                  </a:lnTo>
                  <a:lnTo>
                    <a:pt x="15776" y="6189"/>
                  </a:lnTo>
                  <a:lnTo>
                    <a:pt x="12332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789550" y="102805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30" y="1"/>
                  </a:moveTo>
                  <a:lnTo>
                    <a:pt x="6159" y="6174"/>
                  </a:lnTo>
                  <a:lnTo>
                    <a:pt x="0" y="6146"/>
                  </a:lnTo>
                  <a:lnTo>
                    <a:pt x="6187" y="12334"/>
                  </a:lnTo>
                  <a:lnTo>
                    <a:pt x="6187" y="15777"/>
                  </a:lnTo>
                  <a:lnTo>
                    <a:pt x="15475" y="25080"/>
                  </a:lnTo>
                  <a:lnTo>
                    <a:pt x="15475" y="21807"/>
                  </a:lnTo>
                  <a:lnTo>
                    <a:pt x="9431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1" y="15491"/>
                  </a:lnTo>
                  <a:lnTo>
                    <a:pt x="25064" y="15491"/>
                  </a:lnTo>
                  <a:lnTo>
                    <a:pt x="15776" y="6189"/>
                  </a:lnTo>
                  <a:lnTo>
                    <a:pt x="12332" y="6189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41250" y="1158100"/>
              <a:ext cx="343350" cy="263675"/>
            </a:xfrm>
            <a:custGeom>
              <a:rect b="b" l="l" r="r" t="t"/>
              <a:pathLst>
                <a:path extrusionOk="0" h="10547" w="13734">
                  <a:moveTo>
                    <a:pt x="0" y="0"/>
                  </a:moveTo>
                  <a:lnTo>
                    <a:pt x="0" y="10546"/>
                  </a:lnTo>
                  <a:lnTo>
                    <a:pt x="4402" y="10546"/>
                  </a:lnTo>
                  <a:lnTo>
                    <a:pt x="4402" y="4230"/>
                  </a:lnTo>
                  <a:lnTo>
                    <a:pt x="10460" y="10289"/>
                  </a:lnTo>
                  <a:lnTo>
                    <a:pt x="13733" y="10289"/>
                  </a:lnTo>
                  <a:lnTo>
                    <a:pt x="4430" y="987"/>
                  </a:lnTo>
                  <a:lnTo>
                    <a:pt x="987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41250" y="1469275"/>
              <a:ext cx="103625" cy="185775"/>
            </a:xfrm>
            <a:custGeom>
              <a:rect b="b" l="l" r="r" t="t"/>
              <a:pathLst>
                <a:path extrusionOk="0" h="7431" w="4145">
                  <a:moveTo>
                    <a:pt x="0" y="0"/>
                  </a:moveTo>
                  <a:lnTo>
                    <a:pt x="0" y="3272"/>
                  </a:lnTo>
                  <a:lnTo>
                    <a:pt x="4144" y="7431"/>
                  </a:lnTo>
                  <a:lnTo>
                    <a:pt x="4144" y="4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7284200" y="588300"/>
              <a:ext cx="370850" cy="610200"/>
            </a:xfrm>
            <a:custGeom>
              <a:rect b="b" l="l" r="r" t="t"/>
              <a:pathLst>
                <a:path extrusionOk="0" h="24408" w="14834">
                  <a:moveTo>
                    <a:pt x="6145" y="1"/>
                  </a:moveTo>
                  <a:lnTo>
                    <a:pt x="6174" y="6159"/>
                  </a:lnTo>
                  <a:lnTo>
                    <a:pt x="6174" y="6159"/>
                  </a:lnTo>
                  <a:lnTo>
                    <a:pt x="1" y="6131"/>
                  </a:lnTo>
                  <a:lnTo>
                    <a:pt x="1" y="6131"/>
                  </a:lnTo>
                  <a:lnTo>
                    <a:pt x="6203" y="12332"/>
                  </a:lnTo>
                  <a:lnTo>
                    <a:pt x="6203" y="15777"/>
                  </a:lnTo>
                  <a:lnTo>
                    <a:pt x="14834" y="24408"/>
                  </a:lnTo>
                  <a:lnTo>
                    <a:pt x="14834" y="21135"/>
                  </a:lnTo>
                  <a:lnTo>
                    <a:pt x="9446" y="15748"/>
                  </a:lnTo>
                  <a:lnTo>
                    <a:pt x="14834" y="15748"/>
                  </a:lnTo>
                  <a:lnTo>
                    <a:pt x="14834" y="6188"/>
                  </a:lnTo>
                  <a:lnTo>
                    <a:pt x="12332" y="6188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733675" y="588300"/>
              <a:ext cx="626625" cy="626650"/>
            </a:xfrm>
            <a:custGeom>
              <a:rect b="b" l="l" r="r" t="t"/>
              <a:pathLst>
                <a:path extrusionOk="0" h="25066" w="25065">
                  <a:moveTo>
                    <a:pt x="6132" y="1"/>
                  </a:moveTo>
                  <a:lnTo>
                    <a:pt x="6160" y="6159"/>
                  </a:lnTo>
                  <a:lnTo>
                    <a:pt x="1" y="6131"/>
                  </a:lnTo>
                  <a:lnTo>
                    <a:pt x="1" y="6131"/>
                  </a:lnTo>
                  <a:lnTo>
                    <a:pt x="6189" y="12332"/>
                  </a:lnTo>
                  <a:lnTo>
                    <a:pt x="6189" y="15777"/>
                  </a:lnTo>
                  <a:lnTo>
                    <a:pt x="15477" y="25065"/>
                  </a:lnTo>
                  <a:lnTo>
                    <a:pt x="15477" y="21792"/>
                  </a:lnTo>
                  <a:lnTo>
                    <a:pt x="9432" y="15748"/>
                  </a:lnTo>
                  <a:lnTo>
                    <a:pt x="15734" y="15748"/>
                  </a:lnTo>
                  <a:lnTo>
                    <a:pt x="15734" y="9432"/>
                  </a:lnTo>
                  <a:lnTo>
                    <a:pt x="21793" y="15476"/>
                  </a:lnTo>
                  <a:lnTo>
                    <a:pt x="25065" y="15476"/>
                  </a:lnTo>
                  <a:lnTo>
                    <a:pt x="15777" y="6188"/>
                  </a:lnTo>
                  <a:lnTo>
                    <a:pt x="12319" y="6188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217100" y="588300"/>
              <a:ext cx="626650" cy="626650"/>
            </a:xfrm>
            <a:custGeom>
              <a:rect b="b" l="l" r="r" t="t"/>
              <a:pathLst>
                <a:path extrusionOk="0" h="25066" w="25066">
                  <a:moveTo>
                    <a:pt x="6132" y="1"/>
                  </a:moveTo>
                  <a:lnTo>
                    <a:pt x="6160" y="6159"/>
                  </a:lnTo>
                  <a:lnTo>
                    <a:pt x="1" y="6131"/>
                  </a:lnTo>
                  <a:lnTo>
                    <a:pt x="6189" y="12332"/>
                  </a:lnTo>
                  <a:lnTo>
                    <a:pt x="6189" y="15777"/>
                  </a:lnTo>
                  <a:lnTo>
                    <a:pt x="15477" y="25065"/>
                  </a:lnTo>
                  <a:lnTo>
                    <a:pt x="15477" y="21792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3" y="15476"/>
                  </a:lnTo>
                  <a:lnTo>
                    <a:pt x="25065" y="15476"/>
                  </a:lnTo>
                  <a:lnTo>
                    <a:pt x="15777" y="6188"/>
                  </a:lnTo>
                  <a:lnTo>
                    <a:pt x="12334" y="6188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5685200" y="588300"/>
              <a:ext cx="626975" cy="626650"/>
            </a:xfrm>
            <a:custGeom>
              <a:rect b="b" l="l" r="r" t="t"/>
              <a:pathLst>
                <a:path extrusionOk="0" h="25066" w="25079">
                  <a:moveTo>
                    <a:pt x="6145" y="1"/>
                  </a:moveTo>
                  <a:lnTo>
                    <a:pt x="6173" y="6159"/>
                  </a:lnTo>
                  <a:lnTo>
                    <a:pt x="6173" y="6159"/>
                  </a:lnTo>
                  <a:lnTo>
                    <a:pt x="0" y="6131"/>
                  </a:lnTo>
                  <a:lnTo>
                    <a:pt x="0" y="6131"/>
                  </a:lnTo>
                  <a:lnTo>
                    <a:pt x="6202" y="12332"/>
                  </a:lnTo>
                  <a:lnTo>
                    <a:pt x="6202" y="15777"/>
                  </a:lnTo>
                  <a:lnTo>
                    <a:pt x="15490" y="25065"/>
                  </a:lnTo>
                  <a:lnTo>
                    <a:pt x="15490" y="21792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806" y="15476"/>
                  </a:lnTo>
                  <a:lnTo>
                    <a:pt x="25078" y="15476"/>
                  </a:lnTo>
                  <a:lnTo>
                    <a:pt x="15776" y="6188"/>
                  </a:lnTo>
                  <a:lnTo>
                    <a:pt x="12332" y="6188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5153625" y="588300"/>
              <a:ext cx="626625" cy="626650"/>
            </a:xfrm>
            <a:custGeom>
              <a:rect b="b" l="l" r="r" t="t"/>
              <a:pathLst>
                <a:path extrusionOk="0" h="25066" w="25065">
                  <a:moveTo>
                    <a:pt x="6130" y="1"/>
                  </a:moveTo>
                  <a:lnTo>
                    <a:pt x="6158" y="6159"/>
                  </a:lnTo>
                  <a:lnTo>
                    <a:pt x="0" y="6131"/>
                  </a:lnTo>
                  <a:lnTo>
                    <a:pt x="6187" y="12332"/>
                  </a:lnTo>
                  <a:lnTo>
                    <a:pt x="6187" y="15777"/>
                  </a:lnTo>
                  <a:lnTo>
                    <a:pt x="15475" y="25065"/>
                  </a:lnTo>
                  <a:lnTo>
                    <a:pt x="15475" y="21792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791" y="15476"/>
                  </a:lnTo>
                  <a:lnTo>
                    <a:pt x="25064" y="15476"/>
                  </a:lnTo>
                  <a:lnTo>
                    <a:pt x="15776" y="6188"/>
                  </a:lnTo>
                  <a:lnTo>
                    <a:pt x="12332" y="6188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4621675" y="588300"/>
              <a:ext cx="627000" cy="626650"/>
            </a:xfrm>
            <a:custGeom>
              <a:rect b="b" l="l" r="r" t="t"/>
              <a:pathLst>
                <a:path extrusionOk="0" h="25066" w="25080">
                  <a:moveTo>
                    <a:pt x="6145" y="1"/>
                  </a:moveTo>
                  <a:lnTo>
                    <a:pt x="6173" y="6159"/>
                  </a:lnTo>
                  <a:lnTo>
                    <a:pt x="6173" y="6159"/>
                  </a:lnTo>
                  <a:lnTo>
                    <a:pt x="0" y="6131"/>
                  </a:lnTo>
                  <a:lnTo>
                    <a:pt x="0" y="6131"/>
                  </a:lnTo>
                  <a:lnTo>
                    <a:pt x="6202" y="12332"/>
                  </a:lnTo>
                  <a:lnTo>
                    <a:pt x="6202" y="15777"/>
                  </a:lnTo>
                  <a:lnTo>
                    <a:pt x="15490" y="25065"/>
                  </a:lnTo>
                  <a:lnTo>
                    <a:pt x="15490" y="21792"/>
                  </a:lnTo>
                  <a:lnTo>
                    <a:pt x="9446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806" y="15476"/>
                  </a:lnTo>
                  <a:lnTo>
                    <a:pt x="25079" y="15476"/>
                  </a:lnTo>
                  <a:lnTo>
                    <a:pt x="15776" y="6188"/>
                  </a:lnTo>
                  <a:lnTo>
                    <a:pt x="12333" y="6188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090100" y="588300"/>
              <a:ext cx="626625" cy="626650"/>
            </a:xfrm>
            <a:custGeom>
              <a:rect b="b" l="l" r="r" t="t"/>
              <a:pathLst>
                <a:path extrusionOk="0" h="25066" w="25065">
                  <a:moveTo>
                    <a:pt x="6145" y="1"/>
                  </a:moveTo>
                  <a:lnTo>
                    <a:pt x="6160" y="6159"/>
                  </a:lnTo>
                  <a:lnTo>
                    <a:pt x="0" y="6131"/>
                  </a:lnTo>
                  <a:lnTo>
                    <a:pt x="6188" y="12332"/>
                  </a:lnTo>
                  <a:lnTo>
                    <a:pt x="6188" y="15777"/>
                  </a:lnTo>
                  <a:lnTo>
                    <a:pt x="15490" y="25065"/>
                  </a:lnTo>
                  <a:lnTo>
                    <a:pt x="15490" y="21792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793" y="15476"/>
                  </a:lnTo>
                  <a:lnTo>
                    <a:pt x="25064" y="15476"/>
                  </a:lnTo>
                  <a:lnTo>
                    <a:pt x="15776" y="6188"/>
                  </a:lnTo>
                  <a:lnTo>
                    <a:pt x="12333" y="6188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558525" y="588300"/>
              <a:ext cx="626625" cy="626650"/>
            </a:xfrm>
            <a:custGeom>
              <a:rect b="b" l="l" r="r" t="t"/>
              <a:pathLst>
                <a:path extrusionOk="0" h="25066" w="25065">
                  <a:moveTo>
                    <a:pt x="6131" y="1"/>
                  </a:moveTo>
                  <a:lnTo>
                    <a:pt x="6160" y="6159"/>
                  </a:lnTo>
                  <a:lnTo>
                    <a:pt x="0" y="6131"/>
                  </a:lnTo>
                  <a:lnTo>
                    <a:pt x="6188" y="12332"/>
                  </a:lnTo>
                  <a:lnTo>
                    <a:pt x="6188" y="15777"/>
                  </a:lnTo>
                  <a:lnTo>
                    <a:pt x="15476" y="25065"/>
                  </a:lnTo>
                  <a:lnTo>
                    <a:pt x="15476" y="21792"/>
                  </a:lnTo>
                  <a:lnTo>
                    <a:pt x="9431" y="15748"/>
                  </a:lnTo>
                  <a:lnTo>
                    <a:pt x="15734" y="15748"/>
                  </a:lnTo>
                  <a:lnTo>
                    <a:pt x="15734" y="9432"/>
                  </a:lnTo>
                  <a:lnTo>
                    <a:pt x="21792" y="15476"/>
                  </a:lnTo>
                  <a:lnTo>
                    <a:pt x="25064" y="15476"/>
                  </a:lnTo>
                  <a:lnTo>
                    <a:pt x="15776" y="6188"/>
                  </a:lnTo>
                  <a:lnTo>
                    <a:pt x="12318" y="6188"/>
                  </a:lnTo>
                  <a:lnTo>
                    <a:pt x="61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026600" y="588300"/>
              <a:ext cx="626975" cy="626650"/>
            </a:xfrm>
            <a:custGeom>
              <a:rect b="b" l="l" r="r" t="t"/>
              <a:pathLst>
                <a:path extrusionOk="0" h="25066" w="25079">
                  <a:moveTo>
                    <a:pt x="6145" y="1"/>
                  </a:moveTo>
                  <a:lnTo>
                    <a:pt x="6173" y="6159"/>
                  </a:lnTo>
                  <a:lnTo>
                    <a:pt x="6159" y="6159"/>
                  </a:lnTo>
                  <a:lnTo>
                    <a:pt x="0" y="6131"/>
                  </a:lnTo>
                  <a:lnTo>
                    <a:pt x="6187" y="12332"/>
                  </a:lnTo>
                  <a:lnTo>
                    <a:pt x="6187" y="15777"/>
                  </a:lnTo>
                  <a:lnTo>
                    <a:pt x="15490" y="25065"/>
                  </a:lnTo>
                  <a:lnTo>
                    <a:pt x="15490" y="21792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2" y="15476"/>
                  </a:lnTo>
                  <a:lnTo>
                    <a:pt x="25078" y="15476"/>
                  </a:lnTo>
                  <a:lnTo>
                    <a:pt x="15776" y="6188"/>
                  </a:lnTo>
                  <a:lnTo>
                    <a:pt x="12332" y="6188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2495025" y="588300"/>
              <a:ext cx="626625" cy="626650"/>
            </a:xfrm>
            <a:custGeom>
              <a:rect b="b" l="l" r="r" t="t"/>
              <a:pathLst>
                <a:path extrusionOk="0" h="25066" w="25065">
                  <a:moveTo>
                    <a:pt x="6130" y="1"/>
                  </a:moveTo>
                  <a:lnTo>
                    <a:pt x="6159" y="6159"/>
                  </a:lnTo>
                  <a:lnTo>
                    <a:pt x="0" y="6131"/>
                  </a:lnTo>
                  <a:lnTo>
                    <a:pt x="6187" y="12332"/>
                  </a:lnTo>
                  <a:lnTo>
                    <a:pt x="6187" y="15777"/>
                  </a:lnTo>
                  <a:lnTo>
                    <a:pt x="15475" y="25065"/>
                  </a:lnTo>
                  <a:lnTo>
                    <a:pt x="15475" y="21792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791" y="15476"/>
                  </a:lnTo>
                  <a:lnTo>
                    <a:pt x="25064" y="15476"/>
                  </a:lnTo>
                  <a:lnTo>
                    <a:pt x="15776" y="6188"/>
                  </a:lnTo>
                  <a:lnTo>
                    <a:pt x="12332" y="6188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963075" y="588300"/>
              <a:ext cx="627000" cy="626650"/>
            </a:xfrm>
            <a:custGeom>
              <a:rect b="b" l="l" r="r" t="t"/>
              <a:pathLst>
                <a:path extrusionOk="0" h="25066" w="25080">
                  <a:moveTo>
                    <a:pt x="6145" y="1"/>
                  </a:moveTo>
                  <a:lnTo>
                    <a:pt x="6173" y="6159"/>
                  </a:lnTo>
                  <a:lnTo>
                    <a:pt x="6173" y="6159"/>
                  </a:lnTo>
                  <a:lnTo>
                    <a:pt x="0" y="6131"/>
                  </a:lnTo>
                  <a:lnTo>
                    <a:pt x="0" y="6131"/>
                  </a:lnTo>
                  <a:lnTo>
                    <a:pt x="6202" y="12332"/>
                  </a:lnTo>
                  <a:lnTo>
                    <a:pt x="6202" y="15777"/>
                  </a:lnTo>
                  <a:lnTo>
                    <a:pt x="15490" y="25065"/>
                  </a:lnTo>
                  <a:lnTo>
                    <a:pt x="15490" y="21792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806" y="15476"/>
                  </a:lnTo>
                  <a:lnTo>
                    <a:pt x="25079" y="15476"/>
                  </a:lnTo>
                  <a:lnTo>
                    <a:pt x="15776" y="6188"/>
                  </a:lnTo>
                  <a:lnTo>
                    <a:pt x="12333" y="6188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431500" y="588300"/>
              <a:ext cx="626625" cy="626650"/>
            </a:xfrm>
            <a:custGeom>
              <a:rect b="b" l="l" r="r" t="t"/>
              <a:pathLst>
                <a:path extrusionOk="0" h="25066" w="25065">
                  <a:moveTo>
                    <a:pt x="6145" y="1"/>
                  </a:moveTo>
                  <a:lnTo>
                    <a:pt x="6160" y="6159"/>
                  </a:lnTo>
                  <a:lnTo>
                    <a:pt x="6160" y="6159"/>
                  </a:lnTo>
                  <a:lnTo>
                    <a:pt x="0" y="6131"/>
                  </a:lnTo>
                  <a:lnTo>
                    <a:pt x="6188" y="12332"/>
                  </a:lnTo>
                  <a:lnTo>
                    <a:pt x="6188" y="15777"/>
                  </a:lnTo>
                  <a:lnTo>
                    <a:pt x="15477" y="25065"/>
                  </a:lnTo>
                  <a:lnTo>
                    <a:pt x="15477" y="21792"/>
                  </a:lnTo>
                  <a:lnTo>
                    <a:pt x="9431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3" y="15476"/>
                  </a:lnTo>
                  <a:lnTo>
                    <a:pt x="25064" y="15476"/>
                  </a:lnTo>
                  <a:lnTo>
                    <a:pt x="15776" y="6188"/>
                  </a:lnTo>
                  <a:lnTo>
                    <a:pt x="12333" y="6188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899575" y="588300"/>
              <a:ext cx="626975" cy="626650"/>
            </a:xfrm>
            <a:custGeom>
              <a:rect b="b" l="l" r="r" t="t"/>
              <a:pathLst>
                <a:path extrusionOk="0" h="25066" w="25079">
                  <a:moveTo>
                    <a:pt x="6145" y="1"/>
                  </a:moveTo>
                  <a:lnTo>
                    <a:pt x="6174" y="6159"/>
                  </a:lnTo>
                  <a:lnTo>
                    <a:pt x="6174" y="6159"/>
                  </a:lnTo>
                  <a:lnTo>
                    <a:pt x="1" y="6131"/>
                  </a:lnTo>
                  <a:lnTo>
                    <a:pt x="6202" y="12332"/>
                  </a:lnTo>
                  <a:lnTo>
                    <a:pt x="6202" y="15777"/>
                  </a:lnTo>
                  <a:lnTo>
                    <a:pt x="15491" y="25065"/>
                  </a:lnTo>
                  <a:lnTo>
                    <a:pt x="15491" y="21792"/>
                  </a:lnTo>
                  <a:lnTo>
                    <a:pt x="9445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807" y="15476"/>
                  </a:lnTo>
                  <a:lnTo>
                    <a:pt x="25078" y="15476"/>
                  </a:lnTo>
                  <a:lnTo>
                    <a:pt x="15776" y="6188"/>
                  </a:lnTo>
                  <a:lnTo>
                    <a:pt x="12332" y="6188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541250" y="607950"/>
              <a:ext cx="453375" cy="607000"/>
            </a:xfrm>
            <a:custGeom>
              <a:rect b="b" l="l" r="r" t="t"/>
              <a:pathLst>
                <a:path extrusionOk="0" h="24280" w="18135">
                  <a:moveTo>
                    <a:pt x="0" y="0"/>
                  </a:moveTo>
                  <a:lnTo>
                    <a:pt x="0" y="15719"/>
                  </a:lnTo>
                  <a:lnTo>
                    <a:pt x="8560" y="24279"/>
                  </a:lnTo>
                  <a:lnTo>
                    <a:pt x="8560" y="21006"/>
                  </a:lnTo>
                  <a:lnTo>
                    <a:pt x="2502" y="14962"/>
                  </a:lnTo>
                  <a:lnTo>
                    <a:pt x="8818" y="14962"/>
                  </a:lnTo>
                  <a:lnTo>
                    <a:pt x="8818" y="8646"/>
                  </a:lnTo>
                  <a:lnTo>
                    <a:pt x="14862" y="14690"/>
                  </a:lnTo>
                  <a:lnTo>
                    <a:pt x="18135" y="14690"/>
                  </a:lnTo>
                  <a:lnTo>
                    <a:pt x="8846" y="5402"/>
                  </a:lnTo>
                  <a:lnTo>
                    <a:pt x="5402" y="54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7107025" y="1498200"/>
              <a:ext cx="548025" cy="627000"/>
            </a:xfrm>
            <a:custGeom>
              <a:rect b="b" l="l" r="r" t="t"/>
              <a:pathLst>
                <a:path extrusionOk="0" h="25080" w="21921">
                  <a:moveTo>
                    <a:pt x="6130" y="0"/>
                  </a:moveTo>
                  <a:lnTo>
                    <a:pt x="6158" y="6173"/>
                  </a:lnTo>
                  <a:lnTo>
                    <a:pt x="0" y="6145"/>
                  </a:lnTo>
                  <a:lnTo>
                    <a:pt x="6187" y="12333"/>
                  </a:lnTo>
                  <a:lnTo>
                    <a:pt x="6187" y="15776"/>
                  </a:lnTo>
                  <a:lnTo>
                    <a:pt x="15475" y="25079"/>
                  </a:lnTo>
                  <a:lnTo>
                    <a:pt x="15475" y="21806"/>
                  </a:lnTo>
                  <a:lnTo>
                    <a:pt x="9431" y="15747"/>
                  </a:lnTo>
                  <a:lnTo>
                    <a:pt x="15747" y="15747"/>
                  </a:lnTo>
                  <a:lnTo>
                    <a:pt x="15747" y="9446"/>
                  </a:lnTo>
                  <a:lnTo>
                    <a:pt x="21791" y="15490"/>
                  </a:lnTo>
                  <a:lnTo>
                    <a:pt x="21921" y="15490"/>
                  </a:lnTo>
                  <a:lnTo>
                    <a:pt x="21921" y="12347"/>
                  </a:lnTo>
                  <a:lnTo>
                    <a:pt x="15776" y="6202"/>
                  </a:lnTo>
                  <a:lnTo>
                    <a:pt x="12332" y="6202"/>
                  </a:lnTo>
                  <a:lnTo>
                    <a:pt x="6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7629300" y="1651800"/>
              <a:ext cx="25750" cy="25750"/>
            </a:xfrm>
            <a:custGeom>
              <a:rect b="b" l="l" r="r" t="t"/>
              <a:pathLst>
                <a:path extrusionOk="0" h="1030" w="1030">
                  <a:moveTo>
                    <a:pt x="1" y="1"/>
                  </a:moveTo>
                  <a:lnTo>
                    <a:pt x="1030" y="1030"/>
                  </a:lnTo>
                  <a:lnTo>
                    <a:pt x="10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556150" y="149820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45" y="0"/>
                  </a:moveTo>
                  <a:lnTo>
                    <a:pt x="6159" y="6173"/>
                  </a:lnTo>
                  <a:lnTo>
                    <a:pt x="0" y="6145"/>
                  </a:lnTo>
                  <a:lnTo>
                    <a:pt x="6187" y="12333"/>
                  </a:lnTo>
                  <a:lnTo>
                    <a:pt x="6187" y="15776"/>
                  </a:lnTo>
                  <a:lnTo>
                    <a:pt x="15490" y="25079"/>
                  </a:lnTo>
                  <a:lnTo>
                    <a:pt x="15490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792" y="15490"/>
                  </a:lnTo>
                  <a:lnTo>
                    <a:pt x="25065" y="15490"/>
                  </a:lnTo>
                  <a:lnTo>
                    <a:pt x="15776" y="6202"/>
                  </a:lnTo>
                  <a:lnTo>
                    <a:pt x="12332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039575" y="1498200"/>
              <a:ext cx="626975" cy="627000"/>
            </a:xfrm>
            <a:custGeom>
              <a:rect b="b" l="l" r="r" t="t"/>
              <a:pathLst>
                <a:path extrusionOk="0" h="25080" w="25079">
                  <a:moveTo>
                    <a:pt x="6145" y="0"/>
                  </a:moveTo>
                  <a:lnTo>
                    <a:pt x="6174" y="6173"/>
                  </a:lnTo>
                  <a:lnTo>
                    <a:pt x="6159" y="6173"/>
                  </a:lnTo>
                  <a:lnTo>
                    <a:pt x="1" y="6145"/>
                  </a:lnTo>
                  <a:lnTo>
                    <a:pt x="6187" y="12333"/>
                  </a:lnTo>
                  <a:lnTo>
                    <a:pt x="6187" y="15776"/>
                  </a:lnTo>
                  <a:lnTo>
                    <a:pt x="15491" y="25079"/>
                  </a:lnTo>
                  <a:lnTo>
                    <a:pt x="15491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792" y="15490"/>
                  </a:lnTo>
                  <a:lnTo>
                    <a:pt x="25078" y="15490"/>
                  </a:lnTo>
                  <a:lnTo>
                    <a:pt x="15776" y="6202"/>
                  </a:lnTo>
                  <a:lnTo>
                    <a:pt x="12332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508000" y="149820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30" y="0"/>
                  </a:moveTo>
                  <a:lnTo>
                    <a:pt x="6159" y="6173"/>
                  </a:lnTo>
                  <a:lnTo>
                    <a:pt x="1" y="6145"/>
                  </a:lnTo>
                  <a:lnTo>
                    <a:pt x="6187" y="12333"/>
                  </a:lnTo>
                  <a:lnTo>
                    <a:pt x="6187" y="15776"/>
                  </a:lnTo>
                  <a:lnTo>
                    <a:pt x="15476" y="25079"/>
                  </a:lnTo>
                  <a:lnTo>
                    <a:pt x="15476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792" y="15490"/>
                  </a:lnTo>
                  <a:lnTo>
                    <a:pt x="25065" y="15490"/>
                  </a:lnTo>
                  <a:lnTo>
                    <a:pt x="15776" y="6202"/>
                  </a:lnTo>
                  <a:lnTo>
                    <a:pt x="12332" y="6202"/>
                  </a:lnTo>
                  <a:lnTo>
                    <a:pt x="6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4976050" y="1498200"/>
              <a:ext cx="627000" cy="627000"/>
            </a:xfrm>
            <a:custGeom>
              <a:rect b="b" l="l" r="r" t="t"/>
              <a:pathLst>
                <a:path extrusionOk="0" h="25080" w="25080">
                  <a:moveTo>
                    <a:pt x="6145" y="0"/>
                  </a:moveTo>
                  <a:lnTo>
                    <a:pt x="6174" y="6173"/>
                  </a:lnTo>
                  <a:lnTo>
                    <a:pt x="1" y="6145"/>
                  </a:lnTo>
                  <a:lnTo>
                    <a:pt x="1" y="6145"/>
                  </a:lnTo>
                  <a:lnTo>
                    <a:pt x="6202" y="12333"/>
                  </a:lnTo>
                  <a:lnTo>
                    <a:pt x="6202" y="15776"/>
                  </a:lnTo>
                  <a:lnTo>
                    <a:pt x="15491" y="25079"/>
                  </a:lnTo>
                  <a:lnTo>
                    <a:pt x="15491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807" y="15490"/>
                  </a:lnTo>
                  <a:lnTo>
                    <a:pt x="25080" y="15490"/>
                  </a:lnTo>
                  <a:lnTo>
                    <a:pt x="15776" y="6202"/>
                  </a:lnTo>
                  <a:lnTo>
                    <a:pt x="12333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4444475" y="149820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45" y="0"/>
                  </a:moveTo>
                  <a:lnTo>
                    <a:pt x="6160" y="6173"/>
                  </a:lnTo>
                  <a:lnTo>
                    <a:pt x="6160" y="6173"/>
                  </a:lnTo>
                  <a:lnTo>
                    <a:pt x="1" y="6145"/>
                  </a:lnTo>
                  <a:lnTo>
                    <a:pt x="6189" y="12333"/>
                  </a:lnTo>
                  <a:lnTo>
                    <a:pt x="6189" y="15776"/>
                  </a:lnTo>
                  <a:lnTo>
                    <a:pt x="15477" y="25079"/>
                  </a:lnTo>
                  <a:lnTo>
                    <a:pt x="15477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793" y="15490"/>
                  </a:lnTo>
                  <a:lnTo>
                    <a:pt x="25065" y="15490"/>
                  </a:lnTo>
                  <a:lnTo>
                    <a:pt x="15776" y="6202"/>
                  </a:lnTo>
                  <a:lnTo>
                    <a:pt x="12333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912550" y="1498200"/>
              <a:ext cx="626975" cy="627000"/>
            </a:xfrm>
            <a:custGeom>
              <a:rect b="b" l="l" r="r" t="t"/>
              <a:pathLst>
                <a:path extrusionOk="0" h="25080" w="25079">
                  <a:moveTo>
                    <a:pt x="6145" y="0"/>
                  </a:moveTo>
                  <a:lnTo>
                    <a:pt x="6174" y="6173"/>
                  </a:lnTo>
                  <a:lnTo>
                    <a:pt x="1" y="6145"/>
                  </a:lnTo>
                  <a:lnTo>
                    <a:pt x="1" y="6145"/>
                  </a:lnTo>
                  <a:lnTo>
                    <a:pt x="6202" y="12333"/>
                  </a:lnTo>
                  <a:lnTo>
                    <a:pt x="6202" y="15776"/>
                  </a:lnTo>
                  <a:lnTo>
                    <a:pt x="15491" y="25079"/>
                  </a:lnTo>
                  <a:lnTo>
                    <a:pt x="15491" y="21806"/>
                  </a:lnTo>
                  <a:lnTo>
                    <a:pt x="9446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807" y="15490"/>
                  </a:lnTo>
                  <a:lnTo>
                    <a:pt x="25079" y="15490"/>
                  </a:lnTo>
                  <a:lnTo>
                    <a:pt x="15777" y="6202"/>
                  </a:lnTo>
                  <a:lnTo>
                    <a:pt x="12332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380975" y="149820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45" y="0"/>
                  </a:moveTo>
                  <a:lnTo>
                    <a:pt x="6159" y="6173"/>
                  </a:lnTo>
                  <a:lnTo>
                    <a:pt x="1" y="6145"/>
                  </a:lnTo>
                  <a:lnTo>
                    <a:pt x="6188" y="12333"/>
                  </a:lnTo>
                  <a:lnTo>
                    <a:pt x="6188" y="15776"/>
                  </a:lnTo>
                  <a:lnTo>
                    <a:pt x="15491" y="25079"/>
                  </a:lnTo>
                  <a:lnTo>
                    <a:pt x="15491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792" y="15490"/>
                  </a:lnTo>
                  <a:lnTo>
                    <a:pt x="25065" y="15490"/>
                  </a:lnTo>
                  <a:lnTo>
                    <a:pt x="15777" y="6202"/>
                  </a:lnTo>
                  <a:lnTo>
                    <a:pt x="12332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849400" y="149820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30" y="0"/>
                  </a:moveTo>
                  <a:lnTo>
                    <a:pt x="6159" y="6173"/>
                  </a:lnTo>
                  <a:lnTo>
                    <a:pt x="1" y="6145"/>
                  </a:lnTo>
                  <a:lnTo>
                    <a:pt x="6187" y="12333"/>
                  </a:lnTo>
                  <a:lnTo>
                    <a:pt x="6187" y="15776"/>
                  </a:lnTo>
                  <a:lnTo>
                    <a:pt x="15476" y="25079"/>
                  </a:lnTo>
                  <a:lnTo>
                    <a:pt x="15476" y="21806"/>
                  </a:lnTo>
                  <a:lnTo>
                    <a:pt x="9432" y="15747"/>
                  </a:lnTo>
                  <a:lnTo>
                    <a:pt x="15733" y="15747"/>
                  </a:lnTo>
                  <a:lnTo>
                    <a:pt x="15733" y="9446"/>
                  </a:lnTo>
                  <a:lnTo>
                    <a:pt x="21792" y="15490"/>
                  </a:lnTo>
                  <a:lnTo>
                    <a:pt x="25065" y="15490"/>
                  </a:lnTo>
                  <a:lnTo>
                    <a:pt x="15776" y="6202"/>
                  </a:lnTo>
                  <a:lnTo>
                    <a:pt x="12318" y="6202"/>
                  </a:lnTo>
                  <a:lnTo>
                    <a:pt x="6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317450" y="1498200"/>
              <a:ext cx="627000" cy="627000"/>
            </a:xfrm>
            <a:custGeom>
              <a:rect b="b" l="l" r="r" t="t"/>
              <a:pathLst>
                <a:path extrusionOk="0" h="25080" w="25080">
                  <a:moveTo>
                    <a:pt x="6145" y="0"/>
                  </a:moveTo>
                  <a:lnTo>
                    <a:pt x="6174" y="6173"/>
                  </a:lnTo>
                  <a:lnTo>
                    <a:pt x="1" y="6145"/>
                  </a:lnTo>
                  <a:lnTo>
                    <a:pt x="1" y="6145"/>
                  </a:lnTo>
                  <a:lnTo>
                    <a:pt x="6189" y="12333"/>
                  </a:lnTo>
                  <a:lnTo>
                    <a:pt x="6189" y="15776"/>
                  </a:lnTo>
                  <a:lnTo>
                    <a:pt x="15491" y="25079"/>
                  </a:lnTo>
                  <a:lnTo>
                    <a:pt x="15491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793" y="15490"/>
                  </a:lnTo>
                  <a:lnTo>
                    <a:pt x="25080" y="15490"/>
                  </a:lnTo>
                  <a:lnTo>
                    <a:pt x="15777" y="6202"/>
                  </a:lnTo>
                  <a:lnTo>
                    <a:pt x="12333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785875" y="149820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32" y="0"/>
                  </a:moveTo>
                  <a:lnTo>
                    <a:pt x="6160" y="6173"/>
                  </a:lnTo>
                  <a:lnTo>
                    <a:pt x="6160" y="6173"/>
                  </a:lnTo>
                  <a:lnTo>
                    <a:pt x="1" y="6145"/>
                  </a:lnTo>
                  <a:lnTo>
                    <a:pt x="1" y="6145"/>
                  </a:lnTo>
                  <a:lnTo>
                    <a:pt x="6189" y="12333"/>
                  </a:lnTo>
                  <a:lnTo>
                    <a:pt x="6189" y="15776"/>
                  </a:lnTo>
                  <a:lnTo>
                    <a:pt x="15477" y="25079"/>
                  </a:lnTo>
                  <a:lnTo>
                    <a:pt x="15477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793" y="15490"/>
                  </a:lnTo>
                  <a:lnTo>
                    <a:pt x="25065" y="15490"/>
                  </a:lnTo>
                  <a:lnTo>
                    <a:pt x="15776" y="6202"/>
                  </a:lnTo>
                  <a:lnTo>
                    <a:pt x="12333" y="6202"/>
                  </a:lnTo>
                  <a:lnTo>
                    <a:pt x="6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253950" y="1498200"/>
              <a:ext cx="626975" cy="627000"/>
            </a:xfrm>
            <a:custGeom>
              <a:rect b="b" l="l" r="r" t="t"/>
              <a:pathLst>
                <a:path extrusionOk="0" h="25080" w="25079">
                  <a:moveTo>
                    <a:pt x="6145" y="0"/>
                  </a:moveTo>
                  <a:lnTo>
                    <a:pt x="6174" y="6173"/>
                  </a:lnTo>
                  <a:lnTo>
                    <a:pt x="1" y="6145"/>
                  </a:lnTo>
                  <a:lnTo>
                    <a:pt x="6203" y="12333"/>
                  </a:lnTo>
                  <a:lnTo>
                    <a:pt x="6203" y="15776"/>
                  </a:lnTo>
                  <a:lnTo>
                    <a:pt x="15491" y="25079"/>
                  </a:lnTo>
                  <a:lnTo>
                    <a:pt x="15491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807" y="15490"/>
                  </a:lnTo>
                  <a:lnTo>
                    <a:pt x="25079" y="15490"/>
                  </a:lnTo>
                  <a:lnTo>
                    <a:pt x="15777" y="6202"/>
                  </a:lnTo>
                  <a:lnTo>
                    <a:pt x="12332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722375" y="149820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45" y="0"/>
                  </a:moveTo>
                  <a:lnTo>
                    <a:pt x="6159" y="6173"/>
                  </a:lnTo>
                  <a:lnTo>
                    <a:pt x="1" y="6145"/>
                  </a:lnTo>
                  <a:lnTo>
                    <a:pt x="6188" y="12333"/>
                  </a:lnTo>
                  <a:lnTo>
                    <a:pt x="6188" y="15776"/>
                  </a:lnTo>
                  <a:lnTo>
                    <a:pt x="15491" y="25079"/>
                  </a:lnTo>
                  <a:lnTo>
                    <a:pt x="15491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792" y="15490"/>
                  </a:lnTo>
                  <a:lnTo>
                    <a:pt x="25065" y="15490"/>
                  </a:lnTo>
                  <a:lnTo>
                    <a:pt x="15777" y="6202"/>
                  </a:lnTo>
                  <a:lnTo>
                    <a:pt x="12332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41250" y="2006575"/>
              <a:ext cx="36450" cy="118625"/>
            </a:xfrm>
            <a:custGeom>
              <a:rect b="b" l="l" r="r" t="t"/>
              <a:pathLst>
                <a:path extrusionOk="0" h="4745" w="1458">
                  <a:moveTo>
                    <a:pt x="0" y="0"/>
                  </a:moveTo>
                  <a:lnTo>
                    <a:pt x="0" y="3272"/>
                  </a:lnTo>
                  <a:lnTo>
                    <a:pt x="1458" y="4744"/>
                  </a:lnTo>
                  <a:lnTo>
                    <a:pt x="1458" y="14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41250" y="1653225"/>
              <a:ext cx="276175" cy="238675"/>
            </a:xfrm>
            <a:custGeom>
              <a:rect b="b" l="l" r="r" t="t"/>
              <a:pathLst>
                <a:path extrusionOk="0" h="9547" w="11047">
                  <a:moveTo>
                    <a:pt x="0" y="1"/>
                  </a:moveTo>
                  <a:lnTo>
                    <a:pt x="0" y="9546"/>
                  </a:lnTo>
                  <a:lnTo>
                    <a:pt x="1715" y="9546"/>
                  </a:lnTo>
                  <a:lnTo>
                    <a:pt x="1715" y="3245"/>
                  </a:lnTo>
                  <a:lnTo>
                    <a:pt x="7774" y="9289"/>
                  </a:lnTo>
                  <a:lnTo>
                    <a:pt x="11047" y="9289"/>
                  </a:lnTo>
                  <a:lnTo>
                    <a:pt x="17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918025" y="2406300"/>
              <a:ext cx="626625" cy="592325"/>
            </a:xfrm>
            <a:custGeom>
              <a:rect b="b" l="l" r="r" t="t"/>
              <a:pathLst>
                <a:path extrusionOk="0" h="23693" w="25065">
                  <a:moveTo>
                    <a:pt x="6145" y="1"/>
                  </a:moveTo>
                  <a:lnTo>
                    <a:pt x="6173" y="6160"/>
                  </a:lnTo>
                  <a:lnTo>
                    <a:pt x="6173" y="6174"/>
                  </a:lnTo>
                  <a:lnTo>
                    <a:pt x="6160" y="6174"/>
                  </a:lnTo>
                  <a:lnTo>
                    <a:pt x="6160" y="6160"/>
                  </a:lnTo>
                  <a:lnTo>
                    <a:pt x="0" y="6145"/>
                  </a:lnTo>
                  <a:lnTo>
                    <a:pt x="0" y="6145"/>
                  </a:lnTo>
                  <a:lnTo>
                    <a:pt x="6188" y="12333"/>
                  </a:lnTo>
                  <a:lnTo>
                    <a:pt x="6188" y="15776"/>
                  </a:lnTo>
                  <a:lnTo>
                    <a:pt x="14105" y="23693"/>
                  </a:lnTo>
                  <a:lnTo>
                    <a:pt x="15490" y="23693"/>
                  </a:lnTo>
                  <a:lnTo>
                    <a:pt x="15490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3" y="15491"/>
                  </a:lnTo>
                  <a:lnTo>
                    <a:pt x="25064" y="15491"/>
                  </a:lnTo>
                  <a:lnTo>
                    <a:pt x="15776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440300" y="2406300"/>
              <a:ext cx="214750" cy="454450"/>
            </a:xfrm>
            <a:custGeom>
              <a:rect b="b" l="l" r="r" t="t"/>
              <a:pathLst>
                <a:path extrusionOk="0" h="18178" w="8590">
                  <a:moveTo>
                    <a:pt x="6145" y="1"/>
                  </a:moveTo>
                  <a:lnTo>
                    <a:pt x="6174" y="6160"/>
                  </a:lnTo>
                  <a:lnTo>
                    <a:pt x="6174" y="6160"/>
                  </a:lnTo>
                  <a:lnTo>
                    <a:pt x="1" y="6145"/>
                  </a:lnTo>
                  <a:lnTo>
                    <a:pt x="6203" y="12333"/>
                  </a:lnTo>
                  <a:lnTo>
                    <a:pt x="6203" y="15776"/>
                  </a:lnTo>
                  <a:lnTo>
                    <a:pt x="8590" y="18177"/>
                  </a:lnTo>
                  <a:lnTo>
                    <a:pt x="8590" y="2445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6367150" y="2406300"/>
              <a:ext cx="627000" cy="592325"/>
            </a:xfrm>
            <a:custGeom>
              <a:rect b="b" l="l" r="r" t="t"/>
              <a:pathLst>
                <a:path extrusionOk="0" h="23693" w="25080">
                  <a:moveTo>
                    <a:pt x="6145" y="1"/>
                  </a:moveTo>
                  <a:lnTo>
                    <a:pt x="6174" y="6160"/>
                  </a:lnTo>
                  <a:lnTo>
                    <a:pt x="1" y="6145"/>
                  </a:lnTo>
                  <a:lnTo>
                    <a:pt x="6202" y="12333"/>
                  </a:lnTo>
                  <a:lnTo>
                    <a:pt x="6202" y="15776"/>
                  </a:lnTo>
                  <a:lnTo>
                    <a:pt x="14105" y="23693"/>
                  </a:lnTo>
                  <a:lnTo>
                    <a:pt x="15491" y="23693"/>
                  </a:lnTo>
                  <a:lnTo>
                    <a:pt x="15491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807" y="15491"/>
                  </a:lnTo>
                  <a:lnTo>
                    <a:pt x="25080" y="15491"/>
                  </a:lnTo>
                  <a:lnTo>
                    <a:pt x="15776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850575" y="2406300"/>
              <a:ext cx="627000" cy="592325"/>
            </a:xfrm>
            <a:custGeom>
              <a:rect b="b" l="l" r="r" t="t"/>
              <a:pathLst>
                <a:path extrusionOk="0" h="23693" w="25080">
                  <a:moveTo>
                    <a:pt x="6145" y="1"/>
                  </a:moveTo>
                  <a:lnTo>
                    <a:pt x="6174" y="6160"/>
                  </a:lnTo>
                  <a:lnTo>
                    <a:pt x="6174" y="6160"/>
                  </a:lnTo>
                  <a:lnTo>
                    <a:pt x="1" y="6145"/>
                  </a:lnTo>
                  <a:lnTo>
                    <a:pt x="6202" y="12333"/>
                  </a:lnTo>
                  <a:lnTo>
                    <a:pt x="6202" y="15776"/>
                  </a:lnTo>
                  <a:lnTo>
                    <a:pt x="14105" y="23693"/>
                  </a:lnTo>
                  <a:lnTo>
                    <a:pt x="15491" y="23693"/>
                  </a:lnTo>
                  <a:lnTo>
                    <a:pt x="15491" y="21793"/>
                  </a:lnTo>
                  <a:lnTo>
                    <a:pt x="9447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807" y="15491"/>
                  </a:lnTo>
                  <a:lnTo>
                    <a:pt x="25080" y="15491"/>
                  </a:lnTo>
                  <a:lnTo>
                    <a:pt x="15777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319000" y="2406300"/>
              <a:ext cx="626625" cy="592325"/>
            </a:xfrm>
            <a:custGeom>
              <a:rect b="b" l="l" r="r" t="t"/>
              <a:pathLst>
                <a:path extrusionOk="0" h="23693" w="25065">
                  <a:moveTo>
                    <a:pt x="6145" y="1"/>
                  </a:moveTo>
                  <a:lnTo>
                    <a:pt x="6160" y="6160"/>
                  </a:lnTo>
                  <a:lnTo>
                    <a:pt x="1" y="6145"/>
                  </a:lnTo>
                  <a:lnTo>
                    <a:pt x="1" y="6145"/>
                  </a:lnTo>
                  <a:lnTo>
                    <a:pt x="6189" y="12333"/>
                  </a:lnTo>
                  <a:lnTo>
                    <a:pt x="6189" y="15776"/>
                  </a:lnTo>
                  <a:lnTo>
                    <a:pt x="14105" y="23693"/>
                  </a:lnTo>
                  <a:lnTo>
                    <a:pt x="15491" y="23693"/>
                  </a:lnTo>
                  <a:lnTo>
                    <a:pt x="15491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3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4787425" y="2406300"/>
              <a:ext cx="626625" cy="592325"/>
            </a:xfrm>
            <a:custGeom>
              <a:rect b="b" l="l" r="r" t="t"/>
              <a:pathLst>
                <a:path extrusionOk="0" h="23693" w="25065">
                  <a:moveTo>
                    <a:pt x="6131" y="1"/>
                  </a:moveTo>
                  <a:lnTo>
                    <a:pt x="6160" y="6160"/>
                  </a:lnTo>
                  <a:lnTo>
                    <a:pt x="6160" y="6160"/>
                  </a:lnTo>
                  <a:lnTo>
                    <a:pt x="1" y="6145"/>
                  </a:lnTo>
                  <a:lnTo>
                    <a:pt x="1" y="6145"/>
                  </a:lnTo>
                  <a:lnTo>
                    <a:pt x="6189" y="12333"/>
                  </a:lnTo>
                  <a:lnTo>
                    <a:pt x="6189" y="15776"/>
                  </a:lnTo>
                  <a:lnTo>
                    <a:pt x="14105" y="23693"/>
                  </a:lnTo>
                  <a:lnTo>
                    <a:pt x="15477" y="23693"/>
                  </a:lnTo>
                  <a:lnTo>
                    <a:pt x="15477" y="21793"/>
                  </a:lnTo>
                  <a:lnTo>
                    <a:pt x="9432" y="15748"/>
                  </a:lnTo>
                  <a:lnTo>
                    <a:pt x="15734" y="15748"/>
                  </a:lnTo>
                  <a:lnTo>
                    <a:pt x="15734" y="9432"/>
                  </a:lnTo>
                  <a:lnTo>
                    <a:pt x="21793" y="15491"/>
                  </a:lnTo>
                  <a:lnTo>
                    <a:pt x="25065" y="15491"/>
                  </a:lnTo>
                  <a:lnTo>
                    <a:pt x="15776" y="6189"/>
                  </a:lnTo>
                  <a:lnTo>
                    <a:pt x="12318" y="6189"/>
                  </a:lnTo>
                  <a:lnTo>
                    <a:pt x="61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4255500" y="2406300"/>
              <a:ext cx="626975" cy="592325"/>
            </a:xfrm>
            <a:custGeom>
              <a:rect b="b" l="l" r="r" t="t"/>
              <a:pathLst>
                <a:path extrusionOk="0" h="23693" w="25079">
                  <a:moveTo>
                    <a:pt x="6145" y="1"/>
                  </a:moveTo>
                  <a:lnTo>
                    <a:pt x="6174" y="6160"/>
                  </a:lnTo>
                  <a:lnTo>
                    <a:pt x="6174" y="6174"/>
                  </a:lnTo>
                  <a:lnTo>
                    <a:pt x="6159" y="6160"/>
                  </a:lnTo>
                  <a:lnTo>
                    <a:pt x="1" y="6145"/>
                  </a:lnTo>
                  <a:lnTo>
                    <a:pt x="6188" y="12333"/>
                  </a:lnTo>
                  <a:lnTo>
                    <a:pt x="6188" y="15776"/>
                  </a:lnTo>
                  <a:lnTo>
                    <a:pt x="14104" y="23693"/>
                  </a:lnTo>
                  <a:lnTo>
                    <a:pt x="15491" y="23693"/>
                  </a:lnTo>
                  <a:lnTo>
                    <a:pt x="15491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2" y="15491"/>
                  </a:lnTo>
                  <a:lnTo>
                    <a:pt x="25079" y="15491"/>
                  </a:lnTo>
                  <a:lnTo>
                    <a:pt x="15777" y="6189"/>
                  </a:lnTo>
                  <a:lnTo>
                    <a:pt x="12332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3723925" y="2406300"/>
              <a:ext cx="626625" cy="592325"/>
            </a:xfrm>
            <a:custGeom>
              <a:rect b="b" l="l" r="r" t="t"/>
              <a:pathLst>
                <a:path extrusionOk="0" h="23693" w="25065">
                  <a:moveTo>
                    <a:pt x="6130" y="1"/>
                  </a:moveTo>
                  <a:lnTo>
                    <a:pt x="6159" y="6160"/>
                  </a:lnTo>
                  <a:lnTo>
                    <a:pt x="6159" y="6160"/>
                  </a:lnTo>
                  <a:lnTo>
                    <a:pt x="1" y="6145"/>
                  </a:lnTo>
                  <a:lnTo>
                    <a:pt x="6188" y="12333"/>
                  </a:lnTo>
                  <a:lnTo>
                    <a:pt x="6188" y="15776"/>
                  </a:lnTo>
                  <a:lnTo>
                    <a:pt x="14104" y="23693"/>
                  </a:lnTo>
                  <a:lnTo>
                    <a:pt x="15476" y="23693"/>
                  </a:lnTo>
                  <a:lnTo>
                    <a:pt x="15476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2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32" y="6189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191975" y="2406300"/>
              <a:ext cx="627000" cy="592325"/>
            </a:xfrm>
            <a:custGeom>
              <a:rect b="b" l="l" r="r" t="t"/>
              <a:pathLst>
                <a:path extrusionOk="0" h="23693" w="25080">
                  <a:moveTo>
                    <a:pt x="6145" y="1"/>
                  </a:moveTo>
                  <a:lnTo>
                    <a:pt x="6174" y="6160"/>
                  </a:lnTo>
                  <a:lnTo>
                    <a:pt x="6174" y="6160"/>
                  </a:lnTo>
                  <a:lnTo>
                    <a:pt x="1" y="6145"/>
                  </a:lnTo>
                  <a:lnTo>
                    <a:pt x="6203" y="12333"/>
                  </a:lnTo>
                  <a:lnTo>
                    <a:pt x="6203" y="15776"/>
                  </a:lnTo>
                  <a:lnTo>
                    <a:pt x="14105" y="23693"/>
                  </a:lnTo>
                  <a:lnTo>
                    <a:pt x="15491" y="23693"/>
                  </a:lnTo>
                  <a:lnTo>
                    <a:pt x="15491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807" y="15491"/>
                  </a:lnTo>
                  <a:lnTo>
                    <a:pt x="25080" y="15491"/>
                  </a:lnTo>
                  <a:lnTo>
                    <a:pt x="15777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660400" y="2406300"/>
              <a:ext cx="626625" cy="592325"/>
            </a:xfrm>
            <a:custGeom>
              <a:rect b="b" l="l" r="r" t="t"/>
              <a:pathLst>
                <a:path extrusionOk="0" h="23693" w="25065">
                  <a:moveTo>
                    <a:pt x="6145" y="1"/>
                  </a:moveTo>
                  <a:lnTo>
                    <a:pt x="6160" y="6160"/>
                  </a:lnTo>
                  <a:lnTo>
                    <a:pt x="1" y="6145"/>
                  </a:lnTo>
                  <a:lnTo>
                    <a:pt x="6189" y="12333"/>
                  </a:lnTo>
                  <a:lnTo>
                    <a:pt x="6189" y="15776"/>
                  </a:lnTo>
                  <a:lnTo>
                    <a:pt x="14105" y="23693"/>
                  </a:lnTo>
                  <a:lnTo>
                    <a:pt x="15477" y="23693"/>
                  </a:lnTo>
                  <a:lnTo>
                    <a:pt x="15477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3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128500" y="2406300"/>
              <a:ext cx="626950" cy="592325"/>
            </a:xfrm>
            <a:custGeom>
              <a:rect b="b" l="l" r="r" t="t"/>
              <a:pathLst>
                <a:path extrusionOk="0" h="23693" w="25078">
                  <a:moveTo>
                    <a:pt x="6145" y="1"/>
                  </a:moveTo>
                  <a:lnTo>
                    <a:pt x="6173" y="6160"/>
                  </a:lnTo>
                  <a:lnTo>
                    <a:pt x="6173" y="6160"/>
                  </a:lnTo>
                  <a:lnTo>
                    <a:pt x="0" y="6145"/>
                  </a:lnTo>
                  <a:lnTo>
                    <a:pt x="6202" y="12333"/>
                  </a:lnTo>
                  <a:lnTo>
                    <a:pt x="6202" y="15776"/>
                  </a:lnTo>
                  <a:lnTo>
                    <a:pt x="14103" y="23693"/>
                  </a:lnTo>
                  <a:lnTo>
                    <a:pt x="15490" y="23693"/>
                  </a:lnTo>
                  <a:lnTo>
                    <a:pt x="15490" y="21793"/>
                  </a:lnTo>
                  <a:lnTo>
                    <a:pt x="9445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806" y="15491"/>
                  </a:lnTo>
                  <a:lnTo>
                    <a:pt x="25078" y="15491"/>
                  </a:lnTo>
                  <a:lnTo>
                    <a:pt x="15776" y="6189"/>
                  </a:lnTo>
                  <a:lnTo>
                    <a:pt x="12331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596900" y="2406300"/>
              <a:ext cx="626650" cy="592325"/>
            </a:xfrm>
            <a:custGeom>
              <a:rect b="b" l="l" r="r" t="t"/>
              <a:pathLst>
                <a:path extrusionOk="0" h="23693" w="25066">
                  <a:moveTo>
                    <a:pt x="6146" y="1"/>
                  </a:moveTo>
                  <a:lnTo>
                    <a:pt x="6159" y="6160"/>
                  </a:lnTo>
                  <a:lnTo>
                    <a:pt x="1" y="6145"/>
                  </a:lnTo>
                  <a:lnTo>
                    <a:pt x="6188" y="12333"/>
                  </a:lnTo>
                  <a:lnTo>
                    <a:pt x="6188" y="15776"/>
                  </a:lnTo>
                  <a:lnTo>
                    <a:pt x="14104" y="23693"/>
                  </a:lnTo>
                  <a:lnTo>
                    <a:pt x="15491" y="23693"/>
                  </a:lnTo>
                  <a:lnTo>
                    <a:pt x="15491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2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32" y="6189"/>
                  </a:lnTo>
                  <a:lnTo>
                    <a:pt x="6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065325" y="2406300"/>
              <a:ext cx="626650" cy="592325"/>
            </a:xfrm>
            <a:custGeom>
              <a:rect b="b" l="l" r="r" t="t"/>
              <a:pathLst>
                <a:path extrusionOk="0" h="23693" w="25066">
                  <a:moveTo>
                    <a:pt x="6131" y="1"/>
                  </a:moveTo>
                  <a:lnTo>
                    <a:pt x="6159" y="6160"/>
                  </a:lnTo>
                  <a:lnTo>
                    <a:pt x="6159" y="6160"/>
                  </a:lnTo>
                  <a:lnTo>
                    <a:pt x="1" y="6145"/>
                  </a:lnTo>
                  <a:lnTo>
                    <a:pt x="6188" y="12333"/>
                  </a:lnTo>
                  <a:lnTo>
                    <a:pt x="6188" y="15776"/>
                  </a:lnTo>
                  <a:lnTo>
                    <a:pt x="14104" y="23693"/>
                  </a:lnTo>
                  <a:lnTo>
                    <a:pt x="15476" y="23693"/>
                  </a:lnTo>
                  <a:lnTo>
                    <a:pt x="15476" y="21793"/>
                  </a:lnTo>
                  <a:lnTo>
                    <a:pt x="9432" y="15748"/>
                  </a:lnTo>
                  <a:lnTo>
                    <a:pt x="15733" y="15748"/>
                  </a:lnTo>
                  <a:lnTo>
                    <a:pt x="15733" y="9432"/>
                  </a:lnTo>
                  <a:lnTo>
                    <a:pt x="21792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19" y="6189"/>
                  </a:lnTo>
                  <a:lnTo>
                    <a:pt x="61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541250" y="2406300"/>
              <a:ext cx="619125" cy="592325"/>
            </a:xfrm>
            <a:custGeom>
              <a:rect b="b" l="l" r="r" t="t"/>
              <a:pathLst>
                <a:path extrusionOk="0" h="23693" w="24765">
                  <a:moveTo>
                    <a:pt x="5831" y="1"/>
                  </a:moveTo>
                  <a:lnTo>
                    <a:pt x="5859" y="6160"/>
                  </a:lnTo>
                  <a:lnTo>
                    <a:pt x="0" y="6145"/>
                  </a:lnTo>
                  <a:lnTo>
                    <a:pt x="0" y="6446"/>
                  </a:lnTo>
                  <a:lnTo>
                    <a:pt x="5874" y="12333"/>
                  </a:lnTo>
                  <a:lnTo>
                    <a:pt x="5874" y="15776"/>
                  </a:lnTo>
                  <a:lnTo>
                    <a:pt x="13790" y="23693"/>
                  </a:lnTo>
                  <a:lnTo>
                    <a:pt x="15176" y="23693"/>
                  </a:lnTo>
                  <a:lnTo>
                    <a:pt x="15176" y="21793"/>
                  </a:lnTo>
                  <a:lnTo>
                    <a:pt x="9117" y="15748"/>
                  </a:lnTo>
                  <a:lnTo>
                    <a:pt x="15433" y="15748"/>
                  </a:lnTo>
                  <a:lnTo>
                    <a:pt x="15433" y="9432"/>
                  </a:lnTo>
                  <a:lnTo>
                    <a:pt x="21478" y="15491"/>
                  </a:lnTo>
                  <a:lnTo>
                    <a:pt x="24765" y="15491"/>
                  </a:lnTo>
                  <a:lnTo>
                    <a:pt x="15462" y="6189"/>
                  </a:lnTo>
                  <a:lnTo>
                    <a:pt x="12019" y="6189"/>
                  </a:lnTo>
                  <a:lnTo>
                    <a:pt x="58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541250" y="2706050"/>
              <a:ext cx="87200" cy="87525"/>
            </a:xfrm>
            <a:custGeom>
              <a:rect b="b" l="l" r="r" t="t"/>
              <a:pathLst>
                <a:path extrusionOk="0" h="3501" w="3488">
                  <a:moveTo>
                    <a:pt x="0" y="0"/>
                  </a:moveTo>
                  <a:lnTo>
                    <a:pt x="0" y="3272"/>
                  </a:lnTo>
                  <a:lnTo>
                    <a:pt x="215" y="3501"/>
                  </a:lnTo>
                  <a:lnTo>
                    <a:pt x="3487" y="3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7028425" y="1966550"/>
              <a:ext cx="626625" cy="626625"/>
            </a:xfrm>
            <a:custGeom>
              <a:rect b="b" l="l" r="r" t="t"/>
              <a:pathLst>
                <a:path extrusionOk="0" h="25065" w="25065">
                  <a:moveTo>
                    <a:pt x="6130" y="1"/>
                  </a:moveTo>
                  <a:lnTo>
                    <a:pt x="6159" y="6159"/>
                  </a:lnTo>
                  <a:lnTo>
                    <a:pt x="0" y="6130"/>
                  </a:lnTo>
                  <a:lnTo>
                    <a:pt x="6187" y="12318"/>
                  </a:lnTo>
                  <a:lnTo>
                    <a:pt x="6187" y="15776"/>
                  </a:lnTo>
                  <a:lnTo>
                    <a:pt x="15476" y="25065"/>
                  </a:lnTo>
                  <a:lnTo>
                    <a:pt x="15476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2" y="15476"/>
                  </a:lnTo>
                  <a:lnTo>
                    <a:pt x="25065" y="15476"/>
                  </a:lnTo>
                  <a:lnTo>
                    <a:pt x="15776" y="6187"/>
                  </a:lnTo>
                  <a:lnTo>
                    <a:pt x="12332" y="6187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7550700" y="2119800"/>
              <a:ext cx="104350" cy="104325"/>
            </a:xfrm>
            <a:custGeom>
              <a:rect b="b" l="l" r="r" t="t"/>
              <a:pathLst>
                <a:path extrusionOk="0" h="4173" w="4174">
                  <a:moveTo>
                    <a:pt x="1" y="0"/>
                  </a:moveTo>
                  <a:lnTo>
                    <a:pt x="4174" y="4173"/>
                  </a:lnTo>
                  <a:lnTo>
                    <a:pt x="4174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6477550" y="1966550"/>
              <a:ext cx="626625" cy="626625"/>
            </a:xfrm>
            <a:custGeom>
              <a:rect b="b" l="l" r="r" t="t"/>
              <a:pathLst>
                <a:path extrusionOk="0" h="25065" w="25065">
                  <a:moveTo>
                    <a:pt x="6145" y="1"/>
                  </a:moveTo>
                  <a:lnTo>
                    <a:pt x="6159" y="6159"/>
                  </a:lnTo>
                  <a:lnTo>
                    <a:pt x="1" y="6130"/>
                  </a:lnTo>
                  <a:lnTo>
                    <a:pt x="6188" y="12318"/>
                  </a:lnTo>
                  <a:lnTo>
                    <a:pt x="6188" y="15776"/>
                  </a:lnTo>
                  <a:lnTo>
                    <a:pt x="15476" y="25065"/>
                  </a:lnTo>
                  <a:lnTo>
                    <a:pt x="15491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2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32" y="6187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5960975" y="1966550"/>
              <a:ext cx="626625" cy="626625"/>
            </a:xfrm>
            <a:custGeom>
              <a:rect b="b" l="l" r="r" t="t"/>
              <a:pathLst>
                <a:path extrusionOk="0" h="25065" w="25065">
                  <a:moveTo>
                    <a:pt x="6145" y="1"/>
                  </a:moveTo>
                  <a:lnTo>
                    <a:pt x="6159" y="6159"/>
                  </a:lnTo>
                  <a:lnTo>
                    <a:pt x="1" y="6130"/>
                  </a:lnTo>
                  <a:lnTo>
                    <a:pt x="6188" y="12318"/>
                  </a:lnTo>
                  <a:lnTo>
                    <a:pt x="6188" y="15776"/>
                  </a:lnTo>
                  <a:lnTo>
                    <a:pt x="15491" y="25065"/>
                  </a:lnTo>
                  <a:lnTo>
                    <a:pt x="15491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2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32" y="6187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5429400" y="1966550"/>
              <a:ext cx="626625" cy="626625"/>
            </a:xfrm>
            <a:custGeom>
              <a:rect b="b" l="l" r="r" t="t"/>
              <a:pathLst>
                <a:path extrusionOk="0" h="25065" w="25065">
                  <a:moveTo>
                    <a:pt x="6130" y="1"/>
                  </a:moveTo>
                  <a:lnTo>
                    <a:pt x="6159" y="6159"/>
                  </a:lnTo>
                  <a:lnTo>
                    <a:pt x="1" y="6130"/>
                  </a:lnTo>
                  <a:lnTo>
                    <a:pt x="6188" y="12318"/>
                  </a:lnTo>
                  <a:lnTo>
                    <a:pt x="6188" y="15776"/>
                  </a:lnTo>
                  <a:lnTo>
                    <a:pt x="15476" y="25065"/>
                  </a:lnTo>
                  <a:lnTo>
                    <a:pt x="15476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2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32" y="6187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4897450" y="1966550"/>
              <a:ext cx="627000" cy="626625"/>
            </a:xfrm>
            <a:custGeom>
              <a:rect b="b" l="l" r="r" t="t"/>
              <a:pathLst>
                <a:path extrusionOk="0" h="25065" w="25080">
                  <a:moveTo>
                    <a:pt x="6145" y="1"/>
                  </a:moveTo>
                  <a:lnTo>
                    <a:pt x="6174" y="6159"/>
                  </a:lnTo>
                  <a:lnTo>
                    <a:pt x="1" y="6130"/>
                  </a:lnTo>
                  <a:lnTo>
                    <a:pt x="6189" y="12318"/>
                  </a:lnTo>
                  <a:lnTo>
                    <a:pt x="6189" y="15776"/>
                  </a:lnTo>
                  <a:lnTo>
                    <a:pt x="15491" y="25065"/>
                  </a:lnTo>
                  <a:lnTo>
                    <a:pt x="15491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807" y="15476"/>
                  </a:lnTo>
                  <a:lnTo>
                    <a:pt x="25080" y="15476"/>
                  </a:lnTo>
                  <a:lnTo>
                    <a:pt x="15777" y="6187"/>
                  </a:lnTo>
                  <a:lnTo>
                    <a:pt x="12333" y="6187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4365875" y="1966550"/>
              <a:ext cx="626625" cy="626625"/>
            </a:xfrm>
            <a:custGeom>
              <a:rect b="b" l="l" r="r" t="t"/>
              <a:pathLst>
                <a:path extrusionOk="0" h="25065" w="25065">
                  <a:moveTo>
                    <a:pt x="6132" y="1"/>
                  </a:moveTo>
                  <a:lnTo>
                    <a:pt x="6160" y="6159"/>
                  </a:lnTo>
                  <a:lnTo>
                    <a:pt x="6160" y="6159"/>
                  </a:lnTo>
                  <a:lnTo>
                    <a:pt x="1" y="6130"/>
                  </a:lnTo>
                  <a:lnTo>
                    <a:pt x="1" y="6130"/>
                  </a:lnTo>
                  <a:lnTo>
                    <a:pt x="6189" y="12318"/>
                  </a:lnTo>
                  <a:lnTo>
                    <a:pt x="6189" y="15776"/>
                  </a:lnTo>
                  <a:lnTo>
                    <a:pt x="15477" y="25065"/>
                  </a:lnTo>
                  <a:lnTo>
                    <a:pt x="15477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3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33" y="6187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3833975" y="1966550"/>
              <a:ext cx="626950" cy="626625"/>
            </a:xfrm>
            <a:custGeom>
              <a:rect b="b" l="l" r="r" t="t"/>
              <a:pathLst>
                <a:path extrusionOk="0" h="25065" w="25078">
                  <a:moveTo>
                    <a:pt x="6145" y="1"/>
                  </a:moveTo>
                  <a:lnTo>
                    <a:pt x="6173" y="6159"/>
                  </a:lnTo>
                  <a:lnTo>
                    <a:pt x="0" y="6130"/>
                  </a:lnTo>
                  <a:lnTo>
                    <a:pt x="6202" y="12318"/>
                  </a:lnTo>
                  <a:lnTo>
                    <a:pt x="6202" y="15776"/>
                  </a:lnTo>
                  <a:lnTo>
                    <a:pt x="15490" y="25065"/>
                  </a:lnTo>
                  <a:lnTo>
                    <a:pt x="15490" y="21792"/>
                  </a:lnTo>
                  <a:lnTo>
                    <a:pt x="9445" y="15733"/>
                  </a:lnTo>
                  <a:lnTo>
                    <a:pt x="15747" y="15733"/>
                  </a:lnTo>
                  <a:lnTo>
                    <a:pt x="15747" y="9432"/>
                  </a:lnTo>
                  <a:lnTo>
                    <a:pt x="21806" y="15476"/>
                  </a:lnTo>
                  <a:lnTo>
                    <a:pt x="25078" y="15476"/>
                  </a:lnTo>
                  <a:lnTo>
                    <a:pt x="15776" y="6187"/>
                  </a:lnTo>
                  <a:lnTo>
                    <a:pt x="12331" y="6187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3302375" y="1966550"/>
              <a:ext cx="626650" cy="626625"/>
            </a:xfrm>
            <a:custGeom>
              <a:rect b="b" l="l" r="r" t="t"/>
              <a:pathLst>
                <a:path extrusionOk="0" h="25065" w="25066">
                  <a:moveTo>
                    <a:pt x="6146" y="1"/>
                  </a:moveTo>
                  <a:lnTo>
                    <a:pt x="6159" y="6159"/>
                  </a:lnTo>
                  <a:lnTo>
                    <a:pt x="1" y="6130"/>
                  </a:lnTo>
                  <a:lnTo>
                    <a:pt x="6188" y="12318"/>
                  </a:lnTo>
                  <a:lnTo>
                    <a:pt x="6188" y="15776"/>
                  </a:lnTo>
                  <a:lnTo>
                    <a:pt x="15491" y="25065"/>
                  </a:lnTo>
                  <a:lnTo>
                    <a:pt x="15491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2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32" y="6187"/>
                  </a:lnTo>
                  <a:lnTo>
                    <a:pt x="6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770800" y="1966550"/>
              <a:ext cx="626650" cy="626625"/>
            </a:xfrm>
            <a:custGeom>
              <a:rect b="b" l="l" r="r" t="t"/>
              <a:pathLst>
                <a:path extrusionOk="0" h="25065" w="25066">
                  <a:moveTo>
                    <a:pt x="6131" y="1"/>
                  </a:moveTo>
                  <a:lnTo>
                    <a:pt x="6159" y="6159"/>
                  </a:lnTo>
                  <a:lnTo>
                    <a:pt x="1" y="6130"/>
                  </a:lnTo>
                  <a:lnTo>
                    <a:pt x="6188" y="12318"/>
                  </a:lnTo>
                  <a:lnTo>
                    <a:pt x="6188" y="15776"/>
                  </a:lnTo>
                  <a:lnTo>
                    <a:pt x="15476" y="25065"/>
                  </a:lnTo>
                  <a:lnTo>
                    <a:pt x="15476" y="21792"/>
                  </a:lnTo>
                  <a:lnTo>
                    <a:pt x="9432" y="15733"/>
                  </a:lnTo>
                  <a:lnTo>
                    <a:pt x="15733" y="15733"/>
                  </a:lnTo>
                  <a:lnTo>
                    <a:pt x="15733" y="9432"/>
                  </a:lnTo>
                  <a:lnTo>
                    <a:pt x="21792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19" y="6187"/>
                  </a:lnTo>
                  <a:lnTo>
                    <a:pt x="61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238850" y="1966550"/>
              <a:ext cx="626650" cy="626625"/>
            </a:xfrm>
            <a:custGeom>
              <a:rect b="b" l="l" r="r" t="t"/>
              <a:pathLst>
                <a:path extrusionOk="0" h="25065" w="25066">
                  <a:moveTo>
                    <a:pt x="6146" y="1"/>
                  </a:moveTo>
                  <a:lnTo>
                    <a:pt x="6174" y="6159"/>
                  </a:lnTo>
                  <a:lnTo>
                    <a:pt x="6160" y="6159"/>
                  </a:lnTo>
                  <a:lnTo>
                    <a:pt x="1" y="6130"/>
                  </a:lnTo>
                  <a:lnTo>
                    <a:pt x="1" y="6130"/>
                  </a:lnTo>
                  <a:lnTo>
                    <a:pt x="6189" y="12318"/>
                  </a:lnTo>
                  <a:lnTo>
                    <a:pt x="6189" y="15776"/>
                  </a:lnTo>
                  <a:lnTo>
                    <a:pt x="15491" y="25065"/>
                  </a:lnTo>
                  <a:lnTo>
                    <a:pt x="15491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3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34" y="6187"/>
                  </a:lnTo>
                  <a:lnTo>
                    <a:pt x="6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707275" y="1966550"/>
              <a:ext cx="626650" cy="626625"/>
            </a:xfrm>
            <a:custGeom>
              <a:rect b="b" l="l" r="r" t="t"/>
              <a:pathLst>
                <a:path extrusionOk="0" h="25065" w="25066">
                  <a:moveTo>
                    <a:pt x="6132" y="1"/>
                  </a:moveTo>
                  <a:lnTo>
                    <a:pt x="6160" y="6159"/>
                  </a:lnTo>
                  <a:lnTo>
                    <a:pt x="6160" y="6159"/>
                  </a:lnTo>
                  <a:lnTo>
                    <a:pt x="1" y="6130"/>
                  </a:lnTo>
                  <a:lnTo>
                    <a:pt x="1" y="6130"/>
                  </a:lnTo>
                  <a:lnTo>
                    <a:pt x="6189" y="12318"/>
                  </a:lnTo>
                  <a:lnTo>
                    <a:pt x="6189" y="15776"/>
                  </a:lnTo>
                  <a:lnTo>
                    <a:pt x="15477" y="25065"/>
                  </a:lnTo>
                  <a:lnTo>
                    <a:pt x="15477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3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33" y="6187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175375" y="1966550"/>
              <a:ext cx="626950" cy="626625"/>
            </a:xfrm>
            <a:custGeom>
              <a:rect b="b" l="l" r="r" t="t"/>
              <a:pathLst>
                <a:path extrusionOk="0" h="25065" w="25078">
                  <a:moveTo>
                    <a:pt x="6145" y="1"/>
                  </a:moveTo>
                  <a:lnTo>
                    <a:pt x="6173" y="6159"/>
                  </a:lnTo>
                  <a:lnTo>
                    <a:pt x="0" y="6130"/>
                  </a:lnTo>
                  <a:lnTo>
                    <a:pt x="6187" y="12318"/>
                  </a:lnTo>
                  <a:lnTo>
                    <a:pt x="6187" y="15776"/>
                  </a:lnTo>
                  <a:lnTo>
                    <a:pt x="15490" y="25065"/>
                  </a:lnTo>
                  <a:lnTo>
                    <a:pt x="15490" y="21792"/>
                  </a:lnTo>
                  <a:lnTo>
                    <a:pt x="9431" y="15733"/>
                  </a:lnTo>
                  <a:lnTo>
                    <a:pt x="15747" y="15733"/>
                  </a:lnTo>
                  <a:lnTo>
                    <a:pt x="15747" y="9432"/>
                  </a:lnTo>
                  <a:lnTo>
                    <a:pt x="21806" y="15476"/>
                  </a:lnTo>
                  <a:lnTo>
                    <a:pt x="25078" y="15476"/>
                  </a:lnTo>
                  <a:lnTo>
                    <a:pt x="15776" y="6187"/>
                  </a:lnTo>
                  <a:lnTo>
                    <a:pt x="12332" y="6187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643800" y="1966550"/>
              <a:ext cx="626625" cy="626625"/>
            </a:xfrm>
            <a:custGeom>
              <a:rect b="b" l="l" r="r" t="t"/>
              <a:pathLst>
                <a:path extrusionOk="0" h="25065" w="25065">
                  <a:moveTo>
                    <a:pt x="6130" y="1"/>
                  </a:moveTo>
                  <a:lnTo>
                    <a:pt x="6158" y="6159"/>
                  </a:lnTo>
                  <a:lnTo>
                    <a:pt x="0" y="6130"/>
                  </a:lnTo>
                  <a:lnTo>
                    <a:pt x="6187" y="12318"/>
                  </a:lnTo>
                  <a:lnTo>
                    <a:pt x="6187" y="15776"/>
                  </a:lnTo>
                  <a:lnTo>
                    <a:pt x="15475" y="25065"/>
                  </a:lnTo>
                  <a:lnTo>
                    <a:pt x="15475" y="21792"/>
                  </a:lnTo>
                  <a:lnTo>
                    <a:pt x="9431" y="15733"/>
                  </a:lnTo>
                  <a:lnTo>
                    <a:pt x="15747" y="15733"/>
                  </a:lnTo>
                  <a:lnTo>
                    <a:pt x="15747" y="9432"/>
                  </a:lnTo>
                  <a:lnTo>
                    <a:pt x="21791" y="15476"/>
                  </a:lnTo>
                  <a:lnTo>
                    <a:pt x="25064" y="15476"/>
                  </a:lnTo>
                  <a:lnTo>
                    <a:pt x="15776" y="6187"/>
                  </a:lnTo>
                  <a:lnTo>
                    <a:pt x="12332" y="6187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541250" y="2155900"/>
              <a:ext cx="197600" cy="197550"/>
            </a:xfrm>
            <a:custGeom>
              <a:rect b="b" l="l" r="r" t="t"/>
              <a:pathLst>
                <a:path extrusionOk="0" h="7902" w="7904">
                  <a:moveTo>
                    <a:pt x="0" y="0"/>
                  </a:moveTo>
                  <a:lnTo>
                    <a:pt x="0" y="3272"/>
                  </a:lnTo>
                  <a:lnTo>
                    <a:pt x="4630" y="7902"/>
                  </a:lnTo>
                  <a:lnTo>
                    <a:pt x="7903" y="79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7004475" y="2876425"/>
              <a:ext cx="121850" cy="122200"/>
            </a:xfrm>
            <a:custGeom>
              <a:rect b="b" l="l" r="r" t="t"/>
              <a:pathLst>
                <a:path extrusionOk="0" h="4888" w="4874">
                  <a:moveTo>
                    <a:pt x="0" y="1"/>
                  </a:moveTo>
                  <a:lnTo>
                    <a:pt x="15" y="4888"/>
                  </a:lnTo>
                  <a:lnTo>
                    <a:pt x="4874" y="48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7526750" y="2876425"/>
              <a:ext cx="122225" cy="122200"/>
            </a:xfrm>
            <a:custGeom>
              <a:rect b="b" l="l" r="r" t="t"/>
              <a:pathLst>
                <a:path extrusionOk="0" h="4888" w="4889">
                  <a:moveTo>
                    <a:pt x="1" y="1"/>
                  </a:moveTo>
                  <a:lnTo>
                    <a:pt x="30" y="4888"/>
                  </a:lnTo>
                  <a:lnTo>
                    <a:pt x="4888" y="4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453600" y="2876425"/>
              <a:ext cx="121875" cy="122200"/>
            </a:xfrm>
            <a:custGeom>
              <a:rect b="b" l="l" r="r" t="t"/>
              <a:pathLst>
                <a:path extrusionOk="0" h="4888" w="4875">
                  <a:moveTo>
                    <a:pt x="1" y="1"/>
                  </a:moveTo>
                  <a:lnTo>
                    <a:pt x="16" y="4888"/>
                  </a:lnTo>
                  <a:lnTo>
                    <a:pt x="4874" y="4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5937025" y="2876425"/>
              <a:ext cx="122200" cy="122200"/>
            </a:xfrm>
            <a:custGeom>
              <a:rect b="b" l="l" r="r" t="t"/>
              <a:pathLst>
                <a:path extrusionOk="0" h="4888" w="4888">
                  <a:moveTo>
                    <a:pt x="1" y="1"/>
                  </a:moveTo>
                  <a:lnTo>
                    <a:pt x="29" y="4888"/>
                  </a:lnTo>
                  <a:lnTo>
                    <a:pt x="4888" y="4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5405450" y="2876425"/>
              <a:ext cx="121875" cy="122200"/>
            </a:xfrm>
            <a:custGeom>
              <a:rect b="b" l="l" r="r" t="t"/>
              <a:pathLst>
                <a:path extrusionOk="0" h="4888" w="4875">
                  <a:moveTo>
                    <a:pt x="1" y="1"/>
                  </a:moveTo>
                  <a:lnTo>
                    <a:pt x="16" y="4888"/>
                  </a:lnTo>
                  <a:lnTo>
                    <a:pt x="4874" y="4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4873550" y="2876425"/>
              <a:ext cx="122200" cy="122200"/>
            </a:xfrm>
            <a:custGeom>
              <a:rect b="b" l="l" r="r" t="t"/>
              <a:pathLst>
                <a:path extrusionOk="0" h="4888" w="4888">
                  <a:moveTo>
                    <a:pt x="0" y="1"/>
                  </a:moveTo>
                  <a:lnTo>
                    <a:pt x="29" y="4888"/>
                  </a:lnTo>
                  <a:lnTo>
                    <a:pt x="4887" y="48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4341950" y="2876425"/>
              <a:ext cx="121850" cy="122200"/>
            </a:xfrm>
            <a:custGeom>
              <a:rect b="b" l="l" r="r" t="t"/>
              <a:pathLst>
                <a:path extrusionOk="0" h="4888" w="4874">
                  <a:moveTo>
                    <a:pt x="1" y="1"/>
                  </a:moveTo>
                  <a:lnTo>
                    <a:pt x="15" y="4888"/>
                  </a:lnTo>
                  <a:lnTo>
                    <a:pt x="4873" y="4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810025" y="2876425"/>
              <a:ext cx="122200" cy="122200"/>
            </a:xfrm>
            <a:custGeom>
              <a:rect b="b" l="l" r="r" t="t"/>
              <a:pathLst>
                <a:path extrusionOk="0" h="4888" w="4888">
                  <a:moveTo>
                    <a:pt x="0" y="1"/>
                  </a:moveTo>
                  <a:lnTo>
                    <a:pt x="29" y="4888"/>
                  </a:lnTo>
                  <a:lnTo>
                    <a:pt x="4887" y="48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278425" y="2876425"/>
              <a:ext cx="121875" cy="122200"/>
            </a:xfrm>
            <a:custGeom>
              <a:rect b="b" l="l" r="r" t="t"/>
              <a:pathLst>
                <a:path extrusionOk="0" h="4888" w="4875">
                  <a:moveTo>
                    <a:pt x="1" y="1"/>
                  </a:moveTo>
                  <a:lnTo>
                    <a:pt x="16" y="4888"/>
                  </a:lnTo>
                  <a:lnTo>
                    <a:pt x="4874" y="4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2746850" y="2876425"/>
              <a:ext cx="121875" cy="122200"/>
            </a:xfrm>
            <a:custGeom>
              <a:rect b="b" l="l" r="r" t="t"/>
              <a:pathLst>
                <a:path extrusionOk="0" h="4888" w="4875">
                  <a:moveTo>
                    <a:pt x="1" y="1"/>
                  </a:moveTo>
                  <a:lnTo>
                    <a:pt x="16" y="4888"/>
                  </a:lnTo>
                  <a:lnTo>
                    <a:pt x="4874" y="4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2214950" y="2876425"/>
              <a:ext cx="122200" cy="122200"/>
            </a:xfrm>
            <a:custGeom>
              <a:rect b="b" l="l" r="r" t="t"/>
              <a:pathLst>
                <a:path extrusionOk="0" h="4888" w="4888">
                  <a:moveTo>
                    <a:pt x="0" y="1"/>
                  </a:moveTo>
                  <a:lnTo>
                    <a:pt x="29" y="4888"/>
                  </a:lnTo>
                  <a:lnTo>
                    <a:pt x="4887" y="48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683375" y="2876425"/>
              <a:ext cx="121825" cy="122200"/>
            </a:xfrm>
            <a:custGeom>
              <a:rect b="b" l="l" r="r" t="t"/>
              <a:pathLst>
                <a:path extrusionOk="0" h="4888" w="4873">
                  <a:moveTo>
                    <a:pt x="0" y="1"/>
                  </a:moveTo>
                  <a:lnTo>
                    <a:pt x="14" y="4888"/>
                  </a:lnTo>
                  <a:lnTo>
                    <a:pt x="4872" y="48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151425" y="2876425"/>
              <a:ext cx="122200" cy="122200"/>
            </a:xfrm>
            <a:custGeom>
              <a:rect b="b" l="l" r="r" t="t"/>
              <a:pathLst>
                <a:path extrusionOk="0" h="4888" w="4888">
                  <a:moveTo>
                    <a:pt x="0" y="1"/>
                  </a:moveTo>
                  <a:lnTo>
                    <a:pt x="29" y="4888"/>
                  </a:lnTo>
                  <a:lnTo>
                    <a:pt x="4887" y="48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19850" y="2876425"/>
              <a:ext cx="121850" cy="122200"/>
            </a:xfrm>
            <a:custGeom>
              <a:rect b="b" l="l" r="r" t="t"/>
              <a:pathLst>
                <a:path extrusionOk="0" h="4888" w="4874">
                  <a:moveTo>
                    <a:pt x="0" y="1"/>
                  </a:moveTo>
                  <a:lnTo>
                    <a:pt x="15" y="4888"/>
                  </a:lnTo>
                  <a:lnTo>
                    <a:pt x="4873" y="48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2"/>
          <p:cNvSpPr/>
          <p:nvPr/>
        </p:nvSpPr>
        <p:spPr>
          <a:xfrm>
            <a:off x="330309" y="1883498"/>
            <a:ext cx="5211600" cy="2929800"/>
          </a:xfrm>
          <a:prstGeom prst="rect">
            <a:avLst/>
          </a:prstGeom>
          <a:solidFill>
            <a:srgbClr val="F8E7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"/>
          <p:cNvSpPr txBox="1"/>
          <p:nvPr>
            <p:ph type="ctrTitle"/>
          </p:nvPr>
        </p:nvSpPr>
        <p:spPr>
          <a:xfrm>
            <a:off x="725125" y="2236400"/>
            <a:ext cx="4740600" cy="13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45" name="Google Shape;145;p2"/>
          <p:cNvSpPr txBox="1"/>
          <p:nvPr>
            <p:ph idx="1" type="subTitle"/>
          </p:nvPr>
        </p:nvSpPr>
        <p:spPr>
          <a:xfrm>
            <a:off x="725125" y="3530158"/>
            <a:ext cx="2027400" cy="57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6" name="Google Shape;146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0" name="Google Shape;820;p11"/>
          <p:cNvGrpSpPr/>
          <p:nvPr/>
        </p:nvGrpSpPr>
        <p:grpSpPr>
          <a:xfrm>
            <a:off x="3602174" y="2961638"/>
            <a:ext cx="5211509" cy="1868946"/>
            <a:chOff x="533400" y="457200"/>
            <a:chExt cx="7138075" cy="2575725"/>
          </a:xfrm>
        </p:grpSpPr>
        <p:sp>
          <p:nvSpPr>
            <p:cNvPr id="821" name="Google Shape;821;p11"/>
            <p:cNvSpPr/>
            <p:nvPr/>
          </p:nvSpPr>
          <p:spPr>
            <a:xfrm>
              <a:off x="7655025" y="1116650"/>
              <a:ext cx="16450" cy="98300"/>
            </a:xfrm>
            <a:custGeom>
              <a:rect b="b" l="l" r="r" t="t"/>
              <a:pathLst>
                <a:path extrusionOk="0" h="3932" w="658">
                  <a:moveTo>
                    <a:pt x="1" y="1"/>
                  </a:moveTo>
                  <a:lnTo>
                    <a:pt x="1" y="3274"/>
                  </a:lnTo>
                  <a:lnTo>
                    <a:pt x="658" y="3931"/>
                  </a:lnTo>
                  <a:lnTo>
                    <a:pt x="658" y="6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1"/>
            <p:cNvSpPr/>
            <p:nvPr/>
          </p:nvSpPr>
          <p:spPr>
            <a:xfrm>
              <a:off x="7270625" y="2998600"/>
              <a:ext cx="34675" cy="34325"/>
            </a:xfrm>
            <a:custGeom>
              <a:rect b="b" l="l" r="r" t="t"/>
              <a:pathLst>
                <a:path extrusionOk="0" h="1373" w="1387">
                  <a:moveTo>
                    <a:pt x="1" y="1"/>
                  </a:moveTo>
                  <a:lnTo>
                    <a:pt x="1386" y="1373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1"/>
            <p:cNvSpPr/>
            <p:nvPr/>
          </p:nvSpPr>
          <p:spPr>
            <a:xfrm>
              <a:off x="6719775" y="2998600"/>
              <a:ext cx="34650" cy="34325"/>
            </a:xfrm>
            <a:custGeom>
              <a:rect b="b" l="l" r="r" t="t"/>
              <a:pathLst>
                <a:path extrusionOk="0" h="1373" w="1386">
                  <a:moveTo>
                    <a:pt x="0" y="1"/>
                  </a:moveTo>
                  <a:lnTo>
                    <a:pt x="1386" y="1373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1"/>
            <p:cNvSpPr/>
            <p:nvPr/>
          </p:nvSpPr>
          <p:spPr>
            <a:xfrm>
              <a:off x="6203200" y="2998600"/>
              <a:ext cx="34650" cy="34325"/>
            </a:xfrm>
            <a:custGeom>
              <a:rect b="b" l="l" r="r" t="t"/>
              <a:pathLst>
                <a:path extrusionOk="0" h="1373" w="1386">
                  <a:moveTo>
                    <a:pt x="0" y="1"/>
                  </a:moveTo>
                  <a:lnTo>
                    <a:pt x="1386" y="1373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1"/>
            <p:cNvSpPr/>
            <p:nvPr/>
          </p:nvSpPr>
          <p:spPr>
            <a:xfrm>
              <a:off x="5671625" y="2998600"/>
              <a:ext cx="34650" cy="34325"/>
            </a:xfrm>
            <a:custGeom>
              <a:rect b="b" l="l" r="r" t="t"/>
              <a:pathLst>
                <a:path extrusionOk="0" h="1373" w="1386">
                  <a:moveTo>
                    <a:pt x="0" y="1"/>
                  </a:moveTo>
                  <a:lnTo>
                    <a:pt x="1386" y="1373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1"/>
            <p:cNvSpPr/>
            <p:nvPr/>
          </p:nvSpPr>
          <p:spPr>
            <a:xfrm>
              <a:off x="5140050" y="2998600"/>
              <a:ext cx="34300" cy="34325"/>
            </a:xfrm>
            <a:custGeom>
              <a:rect b="b" l="l" r="r" t="t"/>
              <a:pathLst>
                <a:path extrusionOk="0" h="1373" w="1372">
                  <a:moveTo>
                    <a:pt x="0" y="1"/>
                  </a:moveTo>
                  <a:lnTo>
                    <a:pt x="1372" y="1373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1"/>
            <p:cNvSpPr/>
            <p:nvPr/>
          </p:nvSpPr>
          <p:spPr>
            <a:xfrm>
              <a:off x="4608100" y="2998600"/>
              <a:ext cx="34675" cy="34325"/>
            </a:xfrm>
            <a:custGeom>
              <a:rect b="b" l="l" r="r" t="t"/>
              <a:pathLst>
                <a:path extrusionOk="0" h="1373" w="1387">
                  <a:moveTo>
                    <a:pt x="0" y="1"/>
                  </a:moveTo>
                  <a:lnTo>
                    <a:pt x="1387" y="1373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1"/>
            <p:cNvSpPr/>
            <p:nvPr/>
          </p:nvSpPr>
          <p:spPr>
            <a:xfrm>
              <a:off x="4076525" y="2998600"/>
              <a:ext cx="34300" cy="34325"/>
            </a:xfrm>
            <a:custGeom>
              <a:rect b="b" l="l" r="r" t="t"/>
              <a:pathLst>
                <a:path extrusionOk="0" h="1373" w="1372">
                  <a:moveTo>
                    <a:pt x="0" y="1"/>
                  </a:moveTo>
                  <a:lnTo>
                    <a:pt x="1372" y="1373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1"/>
            <p:cNvSpPr/>
            <p:nvPr/>
          </p:nvSpPr>
          <p:spPr>
            <a:xfrm>
              <a:off x="3544600" y="2998600"/>
              <a:ext cx="34650" cy="34325"/>
            </a:xfrm>
            <a:custGeom>
              <a:rect b="b" l="l" r="r" t="t"/>
              <a:pathLst>
                <a:path extrusionOk="0" h="1373" w="1386">
                  <a:moveTo>
                    <a:pt x="0" y="1"/>
                  </a:moveTo>
                  <a:lnTo>
                    <a:pt x="1386" y="1373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1"/>
            <p:cNvSpPr/>
            <p:nvPr/>
          </p:nvSpPr>
          <p:spPr>
            <a:xfrm>
              <a:off x="3013025" y="2998600"/>
              <a:ext cx="34325" cy="34325"/>
            </a:xfrm>
            <a:custGeom>
              <a:rect b="b" l="l" r="r" t="t"/>
              <a:pathLst>
                <a:path extrusionOk="0" h="1373" w="1373">
                  <a:moveTo>
                    <a:pt x="0" y="1"/>
                  </a:moveTo>
                  <a:lnTo>
                    <a:pt x="1372" y="1373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1"/>
            <p:cNvSpPr/>
            <p:nvPr/>
          </p:nvSpPr>
          <p:spPr>
            <a:xfrm>
              <a:off x="2481075" y="2998600"/>
              <a:ext cx="34700" cy="34325"/>
            </a:xfrm>
            <a:custGeom>
              <a:rect b="b" l="l" r="r" t="t"/>
              <a:pathLst>
                <a:path extrusionOk="0" h="1373" w="1388">
                  <a:moveTo>
                    <a:pt x="0" y="1"/>
                  </a:moveTo>
                  <a:lnTo>
                    <a:pt x="1387" y="1373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1"/>
            <p:cNvSpPr/>
            <p:nvPr/>
          </p:nvSpPr>
          <p:spPr>
            <a:xfrm>
              <a:off x="1949500" y="2998600"/>
              <a:ext cx="34675" cy="34325"/>
            </a:xfrm>
            <a:custGeom>
              <a:rect b="b" l="l" r="r" t="t"/>
              <a:pathLst>
                <a:path extrusionOk="0" h="1373" w="1387">
                  <a:moveTo>
                    <a:pt x="0" y="1"/>
                  </a:moveTo>
                  <a:lnTo>
                    <a:pt x="1387" y="1373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1"/>
            <p:cNvSpPr/>
            <p:nvPr/>
          </p:nvSpPr>
          <p:spPr>
            <a:xfrm>
              <a:off x="1417925" y="2998600"/>
              <a:ext cx="34325" cy="34325"/>
            </a:xfrm>
            <a:custGeom>
              <a:rect b="b" l="l" r="r" t="t"/>
              <a:pathLst>
                <a:path extrusionOk="0" h="1373" w="1373">
                  <a:moveTo>
                    <a:pt x="0" y="1"/>
                  </a:moveTo>
                  <a:lnTo>
                    <a:pt x="1372" y="1373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1"/>
            <p:cNvSpPr/>
            <p:nvPr/>
          </p:nvSpPr>
          <p:spPr>
            <a:xfrm>
              <a:off x="533400" y="2559925"/>
              <a:ext cx="7875" cy="7525"/>
            </a:xfrm>
            <a:custGeom>
              <a:rect b="b" l="l" r="r" t="t"/>
              <a:pathLst>
                <a:path extrusionOk="0" h="301" w="315">
                  <a:moveTo>
                    <a:pt x="0" y="0"/>
                  </a:moveTo>
                  <a:lnTo>
                    <a:pt x="314" y="30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1"/>
            <p:cNvSpPr/>
            <p:nvPr/>
          </p:nvSpPr>
          <p:spPr>
            <a:xfrm>
              <a:off x="886000" y="2998600"/>
              <a:ext cx="34675" cy="34325"/>
            </a:xfrm>
            <a:custGeom>
              <a:rect b="b" l="l" r="r" t="t"/>
              <a:pathLst>
                <a:path extrusionOk="0" h="1373" w="1387">
                  <a:moveTo>
                    <a:pt x="0" y="1"/>
                  </a:moveTo>
                  <a:lnTo>
                    <a:pt x="1386" y="1373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1"/>
            <p:cNvSpPr/>
            <p:nvPr/>
          </p:nvSpPr>
          <p:spPr>
            <a:xfrm>
              <a:off x="7329575" y="457200"/>
              <a:ext cx="155775" cy="73600"/>
            </a:xfrm>
            <a:custGeom>
              <a:rect b="b" l="l" r="r" t="t"/>
              <a:pathLst>
                <a:path extrusionOk="0" h="2944" w="6231">
                  <a:moveTo>
                    <a:pt x="0" y="0"/>
                  </a:moveTo>
                  <a:lnTo>
                    <a:pt x="2959" y="2944"/>
                  </a:lnTo>
                  <a:lnTo>
                    <a:pt x="6230" y="2944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1"/>
            <p:cNvSpPr/>
            <p:nvPr/>
          </p:nvSpPr>
          <p:spPr>
            <a:xfrm>
              <a:off x="7013425" y="457200"/>
              <a:ext cx="238650" cy="313325"/>
            </a:xfrm>
            <a:custGeom>
              <a:rect b="b" l="l" r="r" t="t"/>
              <a:pathLst>
                <a:path extrusionOk="0" h="12533" w="9546">
                  <a:moveTo>
                    <a:pt x="0" y="0"/>
                  </a:moveTo>
                  <a:lnTo>
                    <a:pt x="0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3" y="3201"/>
                  </a:lnTo>
                  <a:lnTo>
                    <a:pt x="9546" y="3201"/>
                  </a:lnTo>
                  <a:lnTo>
                    <a:pt x="9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1"/>
            <p:cNvSpPr/>
            <p:nvPr/>
          </p:nvSpPr>
          <p:spPr>
            <a:xfrm>
              <a:off x="7535700" y="457200"/>
              <a:ext cx="119350" cy="200450"/>
            </a:xfrm>
            <a:custGeom>
              <a:rect b="b" l="l" r="r" t="t"/>
              <a:pathLst>
                <a:path extrusionOk="0" h="8018" w="4774">
                  <a:moveTo>
                    <a:pt x="1" y="0"/>
                  </a:moveTo>
                  <a:lnTo>
                    <a:pt x="1" y="3244"/>
                  </a:lnTo>
                  <a:lnTo>
                    <a:pt x="4774" y="8017"/>
                  </a:lnTo>
                  <a:lnTo>
                    <a:pt x="4774" y="4744"/>
                  </a:lnTo>
                  <a:lnTo>
                    <a:pt x="3244" y="3201"/>
                  </a:lnTo>
                  <a:lnTo>
                    <a:pt x="4774" y="3201"/>
                  </a:lnTo>
                  <a:lnTo>
                    <a:pt x="47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1"/>
            <p:cNvSpPr/>
            <p:nvPr/>
          </p:nvSpPr>
          <p:spPr>
            <a:xfrm>
              <a:off x="6462550" y="457200"/>
              <a:ext cx="239000" cy="313325"/>
            </a:xfrm>
            <a:custGeom>
              <a:rect b="b" l="l" r="r" t="t"/>
              <a:pathLst>
                <a:path extrusionOk="0" h="12533" w="9560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4" y="3201"/>
                  </a:lnTo>
                  <a:lnTo>
                    <a:pt x="9560" y="3201"/>
                  </a:lnTo>
                  <a:lnTo>
                    <a:pt x="9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1"/>
            <p:cNvSpPr/>
            <p:nvPr/>
          </p:nvSpPr>
          <p:spPr>
            <a:xfrm>
              <a:off x="6779075" y="457200"/>
              <a:ext cx="155400" cy="73600"/>
            </a:xfrm>
            <a:custGeom>
              <a:rect b="b" l="l" r="r" t="t"/>
              <a:pathLst>
                <a:path extrusionOk="0" h="2944" w="6216">
                  <a:moveTo>
                    <a:pt x="0" y="0"/>
                  </a:moveTo>
                  <a:lnTo>
                    <a:pt x="2944" y="2944"/>
                  </a:lnTo>
                  <a:lnTo>
                    <a:pt x="6216" y="2944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1"/>
            <p:cNvSpPr/>
            <p:nvPr/>
          </p:nvSpPr>
          <p:spPr>
            <a:xfrm>
              <a:off x="5945975" y="457200"/>
              <a:ext cx="239000" cy="313325"/>
            </a:xfrm>
            <a:custGeom>
              <a:rect b="b" l="l" r="r" t="t"/>
              <a:pathLst>
                <a:path extrusionOk="0" h="12533" w="9560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4" y="3201"/>
                  </a:lnTo>
                  <a:lnTo>
                    <a:pt x="9560" y="3201"/>
                  </a:lnTo>
                  <a:lnTo>
                    <a:pt x="9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1"/>
            <p:cNvSpPr/>
            <p:nvPr/>
          </p:nvSpPr>
          <p:spPr>
            <a:xfrm>
              <a:off x="6262500" y="457200"/>
              <a:ext cx="155400" cy="73600"/>
            </a:xfrm>
            <a:custGeom>
              <a:rect b="b" l="l" r="r" t="t"/>
              <a:pathLst>
                <a:path extrusionOk="0" h="2944" w="6216">
                  <a:moveTo>
                    <a:pt x="0" y="0"/>
                  </a:moveTo>
                  <a:lnTo>
                    <a:pt x="2944" y="2944"/>
                  </a:lnTo>
                  <a:lnTo>
                    <a:pt x="6216" y="2944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1"/>
            <p:cNvSpPr/>
            <p:nvPr/>
          </p:nvSpPr>
          <p:spPr>
            <a:xfrm>
              <a:off x="5414400" y="457200"/>
              <a:ext cx="238675" cy="313325"/>
            </a:xfrm>
            <a:custGeom>
              <a:rect b="b" l="l" r="r" t="t"/>
              <a:pathLst>
                <a:path extrusionOk="0" h="12533" w="9547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4" y="3201"/>
                  </a:lnTo>
                  <a:lnTo>
                    <a:pt x="9546" y="3201"/>
                  </a:lnTo>
                  <a:lnTo>
                    <a:pt x="9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1"/>
            <p:cNvSpPr/>
            <p:nvPr/>
          </p:nvSpPr>
          <p:spPr>
            <a:xfrm>
              <a:off x="5730550" y="457200"/>
              <a:ext cx="155775" cy="73600"/>
            </a:xfrm>
            <a:custGeom>
              <a:rect b="b" l="l" r="r" t="t"/>
              <a:pathLst>
                <a:path extrusionOk="0" h="2944" w="6231">
                  <a:moveTo>
                    <a:pt x="0" y="0"/>
                  </a:moveTo>
                  <a:lnTo>
                    <a:pt x="2959" y="2944"/>
                  </a:lnTo>
                  <a:lnTo>
                    <a:pt x="6231" y="2944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1"/>
            <p:cNvSpPr/>
            <p:nvPr/>
          </p:nvSpPr>
          <p:spPr>
            <a:xfrm>
              <a:off x="5198975" y="457200"/>
              <a:ext cx="155425" cy="73600"/>
            </a:xfrm>
            <a:custGeom>
              <a:rect b="b" l="l" r="r" t="t"/>
              <a:pathLst>
                <a:path extrusionOk="0" h="2944" w="6217">
                  <a:moveTo>
                    <a:pt x="0" y="0"/>
                  </a:moveTo>
                  <a:lnTo>
                    <a:pt x="2944" y="2944"/>
                  </a:lnTo>
                  <a:lnTo>
                    <a:pt x="6217" y="2944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1"/>
            <p:cNvSpPr/>
            <p:nvPr/>
          </p:nvSpPr>
          <p:spPr>
            <a:xfrm>
              <a:off x="4882450" y="457200"/>
              <a:ext cx="239050" cy="313325"/>
            </a:xfrm>
            <a:custGeom>
              <a:rect b="b" l="l" r="r" t="t"/>
              <a:pathLst>
                <a:path extrusionOk="0" h="12533" w="9562">
                  <a:moveTo>
                    <a:pt x="1" y="0"/>
                  </a:moveTo>
                  <a:lnTo>
                    <a:pt x="1" y="3244"/>
                  </a:lnTo>
                  <a:lnTo>
                    <a:pt x="9304" y="12533"/>
                  </a:lnTo>
                  <a:lnTo>
                    <a:pt x="9304" y="9260"/>
                  </a:lnTo>
                  <a:lnTo>
                    <a:pt x="3245" y="3201"/>
                  </a:lnTo>
                  <a:lnTo>
                    <a:pt x="9561" y="3201"/>
                  </a:lnTo>
                  <a:lnTo>
                    <a:pt x="95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1"/>
            <p:cNvSpPr/>
            <p:nvPr/>
          </p:nvSpPr>
          <p:spPr>
            <a:xfrm>
              <a:off x="4350875" y="457200"/>
              <a:ext cx="238675" cy="313325"/>
            </a:xfrm>
            <a:custGeom>
              <a:rect b="b" l="l" r="r" t="t"/>
              <a:pathLst>
                <a:path extrusionOk="0" h="12533" w="9547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5" y="3201"/>
                  </a:lnTo>
                  <a:lnTo>
                    <a:pt x="9546" y="3201"/>
                  </a:lnTo>
                  <a:lnTo>
                    <a:pt x="9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1"/>
            <p:cNvSpPr/>
            <p:nvPr/>
          </p:nvSpPr>
          <p:spPr>
            <a:xfrm>
              <a:off x="4667050" y="457200"/>
              <a:ext cx="155775" cy="73600"/>
            </a:xfrm>
            <a:custGeom>
              <a:rect b="b" l="l" r="r" t="t"/>
              <a:pathLst>
                <a:path extrusionOk="0" h="2944" w="6231">
                  <a:moveTo>
                    <a:pt x="1" y="0"/>
                  </a:moveTo>
                  <a:lnTo>
                    <a:pt x="2958" y="2944"/>
                  </a:lnTo>
                  <a:lnTo>
                    <a:pt x="6231" y="2944"/>
                  </a:lnTo>
                  <a:lnTo>
                    <a:pt x="32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1"/>
            <p:cNvSpPr/>
            <p:nvPr/>
          </p:nvSpPr>
          <p:spPr>
            <a:xfrm>
              <a:off x="4135475" y="457200"/>
              <a:ext cx="155775" cy="73600"/>
            </a:xfrm>
            <a:custGeom>
              <a:rect b="b" l="l" r="r" t="t"/>
              <a:pathLst>
                <a:path extrusionOk="0" h="2944" w="6231">
                  <a:moveTo>
                    <a:pt x="1" y="0"/>
                  </a:moveTo>
                  <a:lnTo>
                    <a:pt x="2944" y="2944"/>
                  </a:lnTo>
                  <a:lnTo>
                    <a:pt x="6231" y="2944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1"/>
            <p:cNvSpPr/>
            <p:nvPr/>
          </p:nvSpPr>
          <p:spPr>
            <a:xfrm>
              <a:off x="3818950" y="457200"/>
              <a:ext cx="239025" cy="313325"/>
            </a:xfrm>
            <a:custGeom>
              <a:rect b="b" l="l" r="r" t="t"/>
              <a:pathLst>
                <a:path extrusionOk="0" h="12533" w="9561">
                  <a:moveTo>
                    <a:pt x="1" y="0"/>
                  </a:moveTo>
                  <a:lnTo>
                    <a:pt x="1" y="3244"/>
                  </a:lnTo>
                  <a:lnTo>
                    <a:pt x="9303" y="12533"/>
                  </a:lnTo>
                  <a:lnTo>
                    <a:pt x="9303" y="9260"/>
                  </a:lnTo>
                  <a:lnTo>
                    <a:pt x="3244" y="3201"/>
                  </a:lnTo>
                  <a:lnTo>
                    <a:pt x="9560" y="3201"/>
                  </a:lnTo>
                  <a:lnTo>
                    <a:pt x="9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1"/>
            <p:cNvSpPr/>
            <p:nvPr/>
          </p:nvSpPr>
          <p:spPr>
            <a:xfrm>
              <a:off x="3287375" y="457200"/>
              <a:ext cx="239025" cy="313325"/>
            </a:xfrm>
            <a:custGeom>
              <a:rect b="b" l="l" r="r" t="t"/>
              <a:pathLst>
                <a:path extrusionOk="0" h="12533" w="9561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4" y="3201"/>
                  </a:lnTo>
                  <a:lnTo>
                    <a:pt x="9560" y="3201"/>
                  </a:lnTo>
                  <a:lnTo>
                    <a:pt x="9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1"/>
            <p:cNvSpPr/>
            <p:nvPr/>
          </p:nvSpPr>
          <p:spPr>
            <a:xfrm>
              <a:off x="3603900" y="457200"/>
              <a:ext cx="155400" cy="73600"/>
            </a:xfrm>
            <a:custGeom>
              <a:rect b="b" l="l" r="r" t="t"/>
              <a:pathLst>
                <a:path extrusionOk="0" h="2944" w="6216">
                  <a:moveTo>
                    <a:pt x="0" y="0"/>
                  </a:moveTo>
                  <a:lnTo>
                    <a:pt x="2944" y="2944"/>
                  </a:lnTo>
                  <a:lnTo>
                    <a:pt x="6216" y="2944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1"/>
            <p:cNvSpPr/>
            <p:nvPr/>
          </p:nvSpPr>
          <p:spPr>
            <a:xfrm>
              <a:off x="3071950" y="457200"/>
              <a:ext cx="155775" cy="73600"/>
            </a:xfrm>
            <a:custGeom>
              <a:rect b="b" l="l" r="r" t="t"/>
              <a:pathLst>
                <a:path extrusionOk="0" h="2944" w="6231">
                  <a:moveTo>
                    <a:pt x="1" y="0"/>
                  </a:moveTo>
                  <a:lnTo>
                    <a:pt x="2959" y="2944"/>
                  </a:lnTo>
                  <a:lnTo>
                    <a:pt x="6231" y="2944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1"/>
            <p:cNvSpPr/>
            <p:nvPr/>
          </p:nvSpPr>
          <p:spPr>
            <a:xfrm>
              <a:off x="2755800" y="457200"/>
              <a:ext cx="238675" cy="313325"/>
            </a:xfrm>
            <a:custGeom>
              <a:rect b="b" l="l" r="r" t="t"/>
              <a:pathLst>
                <a:path extrusionOk="0" h="12533" w="9547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30" y="3201"/>
                  </a:lnTo>
                  <a:lnTo>
                    <a:pt x="9546" y="3201"/>
                  </a:lnTo>
                  <a:lnTo>
                    <a:pt x="9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1"/>
            <p:cNvSpPr/>
            <p:nvPr/>
          </p:nvSpPr>
          <p:spPr>
            <a:xfrm>
              <a:off x="2540375" y="457200"/>
              <a:ext cx="155450" cy="73600"/>
            </a:xfrm>
            <a:custGeom>
              <a:rect b="b" l="l" r="r" t="t"/>
              <a:pathLst>
                <a:path extrusionOk="0" h="2944" w="6218">
                  <a:moveTo>
                    <a:pt x="0" y="0"/>
                  </a:moveTo>
                  <a:lnTo>
                    <a:pt x="2944" y="2944"/>
                  </a:lnTo>
                  <a:lnTo>
                    <a:pt x="6217" y="2944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1"/>
            <p:cNvSpPr/>
            <p:nvPr/>
          </p:nvSpPr>
          <p:spPr>
            <a:xfrm>
              <a:off x="2223850" y="457200"/>
              <a:ext cx="239050" cy="313325"/>
            </a:xfrm>
            <a:custGeom>
              <a:rect b="b" l="l" r="r" t="t"/>
              <a:pathLst>
                <a:path extrusionOk="0" h="12533" w="9562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5" y="3201"/>
                  </a:lnTo>
                  <a:lnTo>
                    <a:pt x="9561" y="3201"/>
                  </a:lnTo>
                  <a:lnTo>
                    <a:pt x="95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1"/>
            <p:cNvSpPr/>
            <p:nvPr/>
          </p:nvSpPr>
          <p:spPr>
            <a:xfrm>
              <a:off x="1692275" y="457200"/>
              <a:ext cx="238675" cy="313325"/>
            </a:xfrm>
            <a:custGeom>
              <a:rect b="b" l="l" r="r" t="t"/>
              <a:pathLst>
                <a:path extrusionOk="0" h="12533" w="9547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5" y="3201"/>
                  </a:lnTo>
                  <a:lnTo>
                    <a:pt x="9546" y="3201"/>
                  </a:lnTo>
                  <a:lnTo>
                    <a:pt x="9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1"/>
            <p:cNvSpPr/>
            <p:nvPr/>
          </p:nvSpPr>
          <p:spPr>
            <a:xfrm>
              <a:off x="2008450" y="457200"/>
              <a:ext cx="155775" cy="73600"/>
            </a:xfrm>
            <a:custGeom>
              <a:rect b="b" l="l" r="r" t="t"/>
              <a:pathLst>
                <a:path extrusionOk="0" h="2944" w="6231">
                  <a:moveTo>
                    <a:pt x="1" y="0"/>
                  </a:moveTo>
                  <a:lnTo>
                    <a:pt x="2958" y="2944"/>
                  </a:lnTo>
                  <a:lnTo>
                    <a:pt x="6231" y="2944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1"/>
            <p:cNvSpPr/>
            <p:nvPr/>
          </p:nvSpPr>
          <p:spPr>
            <a:xfrm>
              <a:off x="1476875" y="457200"/>
              <a:ext cx="155425" cy="73600"/>
            </a:xfrm>
            <a:custGeom>
              <a:rect b="b" l="l" r="r" t="t"/>
              <a:pathLst>
                <a:path extrusionOk="0" h="2944" w="6217">
                  <a:moveTo>
                    <a:pt x="1" y="0"/>
                  </a:moveTo>
                  <a:lnTo>
                    <a:pt x="2944" y="2944"/>
                  </a:lnTo>
                  <a:lnTo>
                    <a:pt x="6216" y="2944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1"/>
            <p:cNvSpPr/>
            <p:nvPr/>
          </p:nvSpPr>
          <p:spPr>
            <a:xfrm>
              <a:off x="1160350" y="457200"/>
              <a:ext cx="239025" cy="313325"/>
            </a:xfrm>
            <a:custGeom>
              <a:rect b="b" l="l" r="r" t="t"/>
              <a:pathLst>
                <a:path extrusionOk="0" h="12533" w="9561">
                  <a:moveTo>
                    <a:pt x="1" y="0"/>
                  </a:moveTo>
                  <a:lnTo>
                    <a:pt x="1" y="3244"/>
                  </a:lnTo>
                  <a:lnTo>
                    <a:pt x="9303" y="12533"/>
                  </a:lnTo>
                  <a:lnTo>
                    <a:pt x="9303" y="9260"/>
                  </a:lnTo>
                  <a:lnTo>
                    <a:pt x="3244" y="3201"/>
                  </a:lnTo>
                  <a:lnTo>
                    <a:pt x="9560" y="3201"/>
                  </a:lnTo>
                  <a:lnTo>
                    <a:pt x="9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1"/>
            <p:cNvSpPr/>
            <p:nvPr/>
          </p:nvSpPr>
          <p:spPr>
            <a:xfrm>
              <a:off x="628775" y="457200"/>
              <a:ext cx="238675" cy="313325"/>
            </a:xfrm>
            <a:custGeom>
              <a:rect b="b" l="l" r="r" t="t"/>
              <a:pathLst>
                <a:path extrusionOk="0" h="12533" w="9547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4" y="3201"/>
                  </a:lnTo>
                  <a:lnTo>
                    <a:pt x="9546" y="3201"/>
                  </a:lnTo>
                  <a:lnTo>
                    <a:pt x="9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1"/>
            <p:cNvSpPr/>
            <p:nvPr/>
          </p:nvSpPr>
          <p:spPr>
            <a:xfrm>
              <a:off x="944925" y="457200"/>
              <a:ext cx="155800" cy="73600"/>
            </a:xfrm>
            <a:custGeom>
              <a:rect b="b" l="l" r="r" t="t"/>
              <a:pathLst>
                <a:path extrusionOk="0" h="2944" w="6232">
                  <a:moveTo>
                    <a:pt x="1" y="0"/>
                  </a:moveTo>
                  <a:lnTo>
                    <a:pt x="2959" y="2944"/>
                  </a:lnTo>
                  <a:lnTo>
                    <a:pt x="6231" y="2944"/>
                  </a:lnTo>
                  <a:lnTo>
                    <a:pt x="32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1"/>
            <p:cNvSpPr/>
            <p:nvPr/>
          </p:nvSpPr>
          <p:spPr>
            <a:xfrm>
              <a:off x="541250" y="502925"/>
              <a:ext cx="27875" cy="27875"/>
            </a:xfrm>
            <a:custGeom>
              <a:rect b="b" l="l" r="r" t="t"/>
              <a:pathLst>
                <a:path extrusionOk="0" h="1115" w="1115">
                  <a:moveTo>
                    <a:pt x="0" y="0"/>
                  </a:moveTo>
                  <a:lnTo>
                    <a:pt x="0" y="1115"/>
                  </a:lnTo>
                  <a:lnTo>
                    <a:pt x="1115" y="1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1"/>
            <p:cNvSpPr/>
            <p:nvPr/>
          </p:nvSpPr>
          <p:spPr>
            <a:xfrm>
              <a:off x="7174175" y="1028050"/>
              <a:ext cx="480875" cy="627000"/>
            </a:xfrm>
            <a:custGeom>
              <a:rect b="b" l="l" r="r" t="t"/>
              <a:pathLst>
                <a:path extrusionOk="0" h="25080" w="19235">
                  <a:moveTo>
                    <a:pt x="6130" y="1"/>
                  </a:moveTo>
                  <a:lnTo>
                    <a:pt x="6159" y="6174"/>
                  </a:lnTo>
                  <a:lnTo>
                    <a:pt x="1" y="6146"/>
                  </a:lnTo>
                  <a:lnTo>
                    <a:pt x="6187" y="12334"/>
                  </a:lnTo>
                  <a:lnTo>
                    <a:pt x="6187" y="15777"/>
                  </a:lnTo>
                  <a:lnTo>
                    <a:pt x="15476" y="25080"/>
                  </a:lnTo>
                  <a:lnTo>
                    <a:pt x="15476" y="21807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19235" y="12934"/>
                  </a:lnTo>
                  <a:lnTo>
                    <a:pt x="19235" y="9661"/>
                  </a:lnTo>
                  <a:lnTo>
                    <a:pt x="15776" y="6189"/>
                  </a:lnTo>
                  <a:lnTo>
                    <a:pt x="12332" y="6189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1"/>
            <p:cNvSpPr/>
            <p:nvPr/>
          </p:nvSpPr>
          <p:spPr>
            <a:xfrm>
              <a:off x="6623300" y="1028050"/>
              <a:ext cx="626650" cy="627000"/>
            </a:xfrm>
            <a:custGeom>
              <a:rect b="b" l="l" r="r" t="t"/>
              <a:pathLst>
                <a:path extrusionOk="0" h="25080" w="25066">
                  <a:moveTo>
                    <a:pt x="6145" y="1"/>
                  </a:moveTo>
                  <a:lnTo>
                    <a:pt x="6159" y="6174"/>
                  </a:lnTo>
                  <a:lnTo>
                    <a:pt x="1" y="6146"/>
                  </a:lnTo>
                  <a:lnTo>
                    <a:pt x="6188" y="12334"/>
                  </a:lnTo>
                  <a:lnTo>
                    <a:pt x="6188" y="15777"/>
                  </a:lnTo>
                  <a:lnTo>
                    <a:pt x="15491" y="25080"/>
                  </a:lnTo>
                  <a:lnTo>
                    <a:pt x="15491" y="21807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2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32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1"/>
            <p:cNvSpPr/>
            <p:nvPr/>
          </p:nvSpPr>
          <p:spPr>
            <a:xfrm>
              <a:off x="6106750" y="102805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45" y="1"/>
                  </a:moveTo>
                  <a:lnTo>
                    <a:pt x="6158" y="6174"/>
                  </a:lnTo>
                  <a:lnTo>
                    <a:pt x="0" y="6146"/>
                  </a:lnTo>
                  <a:lnTo>
                    <a:pt x="6187" y="12334"/>
                  </a:lnTo>
                  <a:lnTo>
                    <a:pt x="6187" y="15777"/>
                  </a:lnTo>
                  <a:lnTo>
                    <a:pt x="15490" y="25080"/>
                  </a:lnTo>
                  <a:lnTo>
                    <a:pt x="15490" y="21807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791" y="15491"/>
                  </a:lnTo>
                  <a:lnTo>
                    <a:pt x="25064" y="15491"/>
                  </a:lnTo>
                  <a:lnTo>
                    <a:pt x="15776" y="6189"/>
                  </a:lnTo>
                  <a:lnTo>
                    <a:pt x="12331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1"/>
            <p:cNvSpPr/>
            <p:nvPr/>
          </p:nvSpPr>
          <p:spPr>
            <a:xfrm>
              <a:off x="5575150" y="1028050"/>
              <a:ext cx="626650" cy="627000"/>
            </a:xfrm>
            <a:custGeom>
              <a:rect b="b" l="l" r="r" t="t"/>
              <a:pathLst>
                <a:path extrusionOk="0" h="25080" w="25066">
                  <a:moveTo>
                    <a:pt x="6131" y="1"/>
                  </a:moveTo>
                  <a:lnTo>
                    <a:pt x="6159" y="6174"/>
                  </a:lnTo>
                  <a:lnTo>
                    <a:pt x="1" y="6146"/>
                  </a:lnTo>
                  <a:lnTo>
                    <a:pt x="6188" y="12334"/>
                  </a:lnTo>
                  <a:lnTo>
                    <a:pt x="6188" y="15777"/>
                  </a:lnTo>
                  <a:lnTo>
                    <a:pt x="15476" y="25080"/>
                  </a:lnTo>
                  <a:lnTo>
                    <a:pt x="15476" y="21807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2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32" y="6189"/>
                  </a:lnTo>
                  <a:lnTo>
                    <a:pt x="61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1"/>
            <p:cNvSpPr/>
            <p:nvPr/>
          </p:nvSpPr>
          <p:spPr>
            <a:xfrm>
              <a:off x="5043225" y="1028050"/>
              <a:ext cx="627000" cy="627000"/>
            </a:xfrm>
            <a:custGeom>
              <a:rect b="b" l="l" r="r" t="t"/>
              <a:pathLst>
                <a:path extrusionOk="0" h="25080" w="25080">
                  <a:moveTo>
                    <a:pt x="6145" y="1"/>
                  </a:moveTo>
                  <a:lnTo>
                    <a:pt x="6173" y="6174"/>
                  </a:lnTo>
                  <a:lnTo>
                    <a:pt x="0" y="6146"/>
                  </a:lnTo>
                  <a:lnTo>
                    <a:pt x="0" y="6146"/>
                  </a:lnTo>
                  <a:lnTo>
                    <a:pt x="6188" y="12334"/>
                  </a:lnTo>
                  <a:lnTo>
                    <a:pt x="6188" y="15777"/>
                  </a:lnTo>
                  <a:lnTo>
                    <a:pt x="15490" y="25080"/>
                  </a:lnTo>
                  <a:lnTo>
                    <a:pt x="15490" y="21807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806" y="15491"/>
                  </a:lnTo>
                  <a:lnTo>
                    <a:pt x="25079" y="15491"/>
                  </a:lnTo>
                  <a:lnTo>
                    <a:pt x="15776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1"/>
            <p:cNvSpPr/>
            <p:nvPr/>
          </p:nvSpPr>
          <p:spPr>
            <a:xfrm>
              <a:off x="4511625" y="1028050"/>
              <a:ext cx="626650" cy="627000"/>
            </a:xfrm>
            <a:custGeom>
              <a:rect b="b" l="l" r="r" t="t"/>
              <a:pathLst>
                <a:path extrusionOk="0" h="25080" w="25066">
                  <a:moveTo>
                    <a:pt x="6132" y="1"/>
                  </a:moveTo>
                  <a:lnTo>
                    <a:pt x="6160" y="6174"/>
                  </a:lnTo>
                  <a:lnTo>
                    <a:pt x="6160" y="6174"/>
                  </a:lnTo>
                  <a:lnTo>
                    <a:pt x="1" y="6146"/>
                  </a:lnTo>
                  <a:lnTo>
                    <a:pt x="6189" y="12334"/>
                  </a:lnTo>
                  <a:lnTo>
                    <a:pt x="6189" y="15777"/>
                  </a:lnTo>
                  <a:lnTo>
                    <a:pt x="15477" y="25080"/>
                  </a:lnTo>
                  <a:lnTo>
                    <a:pt x="15477" y="21807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3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34" y="6189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1"/>
            <p:cNvSpPr/>
            <p:nvPr/>
          </p:nvSpPr>
          <p:spPr>
            <a:xfrm>
              <a:off x="3979725" y="1028050"/>
              <a:ext cx="626975" cy="627000"/>
            </a:xfrm>
            <a:custGeom>
              <a:rect b="b" l="l" r="r" t="t"/>
              <a:pathLst>
                <a:path extrusionOk="0" h="25080" w="25079">
                  <a:moveTo>
                    <a:pt x="6145" y="1"/>
                  </a:moveTo>
                  <a:lnTo>
                    <a:pt x="6173" y="6174"/>
                  </a:lnTo>
                  <a:lnTo>
                    <a:pt x="0" y="6146"/>
                  </a:lnTo>
                  <a:lnTo>
                    <a:pt x="0" y="6146"/>
                  </a:lnTo>
                  <a:lnTo>
                    <a:pt x="6202" y="12334"/>
                  </a:lnTo>
                  <a:lnTo>
                    <a:pt x="6202" y="15777"/>
                  </a:lnTo>
                  <a:lnTo>
                    <a:pt x="15490" y="25080"/>
                  </a:lnTo>
                  <a:lnTo>
                    <a:pt x="15490" y="21807"/>
                  </a:lnTo>
                  <a:lnTo>
                    <a:pt x="9445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806" y="15491"/>
                  </a:lnTo>
                  <a:lnTo>
                    <a:pt x="25078" y="15491"/>
                  </a:lnTo>
                  <a:lnTo>
                    <a:pt x="15776" y="6189"/>
                  </a:lnTo>
                  <a:lnTo>
                    <a:pt x="12332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1"/>
            <p:cNvSpPr/>
            <p:nvPr/>
          </p:nvSpPr>
          <p:spPr>
            <a:xfrm>
              <a:off x="3448150" y="102805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45" y="1"/>
                  </a:moveTo>
                  <a:lnTo>
                    <a:pt x="6158" y="6174"/>
                  </a:lnTo>
                  <a:lnTo>
                    <a:pt x="0" y="6146"/>
                  </a:lnTo>
                  <a:lnTo>
                    <a:pt x="6187" y="12334"/>
                  </a:lnTo>
                  <a:lnTo>
                    <a:pt x="6187" y="15777"/>
                  </a:lnTo>
                  <a:lnTo>
                    <a:pt x="15490" y="25080"/>
                  </a:lnTo>
                  <a:lnTo>
                    <a:pt x="15490" y="21807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791" y="15491"/>
                  </a:lnTo>
                  <a:lnTo>
                    <a:pt x="25064" y="15491"/>
                  </a:lnTo>
                  <a:lnTo>
                    <a:pt x="15776" y="6189"/>
                  </a:lnTo>
                  <a:lnTo>
                    <a:pt x="12332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1"/>
            <p:cNvSpPr/>
            <p:nvPr/>
          </p:nvSpPr>
          <p:spPr>
            <a:xfrm>
              <a:off x="2916575" y="102805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30" y="1"/>
                  </a:moveTo>
                  <a:lnTo>
                    <a:pt x="6158" y="6174"/>
                  </a:lnTo>
                  <a:lnTo>
                    <a:pt x="0" y="6146"/>
                  </a:lnTo>
                  <a:lnTo>
                    <a:pt x="6187" y="12334"/>
                  </a:lnTo>
                  <a:lnTo>
                    <a:pt x="6187" y="15777"/>
                  </a:lnTo>
                  <a:lnTo>
                    <a:pt x="15475" y="25080"/>
                  </a:lnTo>
                  <a:lnTo>
                    <a:pt x="15475" y="21807"/>
                  </a:lnTo>
                  <a:lnTo>
                    <a:pt x="9431" y="15748"/>
                  </a:lnTo>
                  <a:lnTo>
                    <a:pt x="15732" y="15748"/>
                  </a:lnTo>
                  <a:lnTo>
                    <a:pt x="15732" y="9432"/>
                  </a:lnTo>
                  <a:lnTo>
                    <a:pt x="21791" y="15491"/>
                  </a:lnTo>
                  <a:lnTo>
                    <a:pt x="25064" y="15491"/>
                  </a:lnTo>
                  <a:lnTo>
                    <a:pt x="15776" y="6189"/>
                  </a:lnTo>
                  <a:lnTo>
                    <a:pt x="12318" y="6189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1"/>
            <p:cNvSpPr/>
            <p:nvPr/>
          </p:nvSpPr>
          <p:spPr>
            <a:xfrm>
              <a:off x="2384625" y="102805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45" y="1"/>
                  </a:moveTo>
                  <a:lnTo>
                    <a:pt x="6173" y="6174"/>
                  </a:lnTo>
                  <a:lnTo>
                    <a:pt x="6160" y="6174"/>
                  </a:lnTo>
                  <a:lnTo>
                    <a:pt x="0" y="6146"/>
                  </a:lnTo>
                  <a:lnTo>
                    <a:pt x="6188" y="12334"/>
                  </a:lnTo>
                  <a:lnTo>
                    <a:pt x="6188" y="15777"/>
                  </a:lnTo>
                  <a:lnTo>
                    <a:pt x="15490" y="25080"/>
                  </a:lnTo>
                  <a:lnTo>
                    <a:pt x="15490" y="21807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793" y="15491"/>
                  </a:lnTo>
                  <a:lnTo>
                    <a:pt x="25064" y="15491"/>
                  </a:lnTo>
                  <a:lnTo>
                    <a:pt x="15776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1"/>
            <p:cNvSpPr/>
            <p:nvPr/>
          </p:nvSpPr>
          <p:spPr>
            <a:xfrm>
              <a:off x="1853050" y="102805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31" y="1"/>
                  </a:moveTo>
                  <a:lnTo>
                    <a:pt x="6160" y="6174"/>
                  </a:lnTo>
                  <a:lnTo>
                    <a:pt x="0" y="6146"/>
                  </a:lnTo>
                  <a:lnTo>
                    <a:pt x="6188" y="12334"/>
                  </a:lnTo>
                  <a:lnTo>
                    <a:pt x="6188" y="15777"/>
                  </a:lnTo>
                  <a:lnTo>
                    <a:pt x="15476" y="25080"/>
                  </a:lnTo>
                  <a:lnTo>
                    <a:pt x="15476" y="21807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792" y="15491"/>
                  </a:lnTo>
                  <a:lnTo>
                    <a:pt x="25064" y="15491"/>
                  </a:lnTo>
                  <a:lnTo>
                    <a:pt x="15776" y="6189"/>
                  </a:lnTo>
                  <a:lnTo>
                    <a:pt x="12333" y="6189"/>
                  </a:lnTo>
                  <a:lnTo>
                    <a:pt x="61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1"/>
            <p:cNvSpPr/>
            <p:nvPr/>
          </p:nvSpPr>
          <p:spPr>
            <a:xfrm>
              <a:off x="1321125" y="1028050"/>
              <a:ext cx="626975" cy="627000"/>
            </a:xfrm>
            <a:custGeom>
              <a:rect b="b" l="l" r="r" t="t"/>
              <a:pathLst>
                <a:path extrusionOk="0" h="25080" w="25079">
                  <a:moveTo>
                    <a:pt x="6145" y="1"/>
                  </a:moveTo>
                  <a:lnTo>
                    <a:pt x="6173" y="6174"/>
                  </a:lnTo>
                  <a:lnTo>
                    <a:pt x="0" y="6146"/>
                  </a:lnTo>
                  <a:lnTo>
                    <a:pt x="6187" y="12334"/>
                  </a:lnTo>
                  <a:lnTo>
                    <a:pt x="6187" y="15777"/>
                  </a:lnTo>
                  <a:lnTo>
                    <a:pt x="15490" y="25080"/>
                  </a:lnTo>
                  <a:lnTo>
                    <a:pt x="15490" y="21807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806" y="15491"/>
                  </a:lnTo>
                  <a:lnTo>
                    <a:pt x="25078" y="15491"/>
                  </a:lnTo>
                  <a:lnTo>
                    <a:pt x="15776" y="6189"/>
                  </a:lnTo>
                  <a:lnTo>
                    <a:pt x="12332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1"/>
            <p:cNvSpPr/>
            <p:nvPr/>
          </p:nvSpPr>
          <p:spPr>
            <a:xfrm>
              <a:off x="789550" y="102805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30" y="1"/>
                  </a:moveTo>
                  <a:lnTo>
                    <a:pt x="6159" y="6174"/>
                  </a:lnTo>
                  <a:lnTo>
                    <a:pt x="0" y="6146"/>
                  </a:lnTo>
                  <a:lnTo>
                    <a:pt x="6187" y="12334"/>
                  </a:lnTo>
                  <a:lnTo>
                    <a:pt x="6187" y="15777"/>
                  </a:lnTo>
                  <a:lnTo>
                    <a:pt x="15475" y="25080"/>
                  </a:lnTo>
                  <a:lnTo>
                    <a:pt x="15475" y="21807"/>
                  </a:lnTo>
                  <a:lnTo>
                    <a:pt x="9431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1" y="15491"/>
                  </a:lnTo>
                  <a:lnTo>
                    <a:pt x="25064" y="15491"/>
                  </a:lnTo>
                  <a:lnTo>
                    <a:pt x="15776" y="6189"/>
                  </a:lnTo>
                  <a:lnTo>
                    <a:pt x="12332" y="6189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1"/>
            <p:cNvSpPr/>
            <p:nvPr/>
          </p:nvSpPr>
          <p:spPr>
            <a:xfrm>
              <a:off x="541250" y="1158100"/>
              <a:ext cx="343350" cy="263675"/>
            </a:xfrm>
            <a:custGeom>
              <a:rect b="b" l="l" r="r" t="t"/>
              <a:pathLst>
                <a:path extrusionOk="0" h="10547" w="13734">
                  <a:moveTo>
                    <a:pt x="0" y="0"/>
                  </a:moveTo>
                  <a:lnTo>
                    <a:pt x="0" y="10546"/>
                  </a:lnTo>
                  <a:lnTo>
                    <a:pt x="4402" y="10546"/>
                  </a:lnTo>
                  <a:lnTo>
                    <a:pt x="4402" y="4230"/>
                  </a:lnTo>
                  <a:lnTo>
                    <a:pt x="10460" y="10289"/>
                  </a:lnTo>
                  <a:lnTo>
                    <a:pt x="13733" y="10289"/>
                  </a:lnTo>
                  <a:lnTo>
                    <a:pt x="4430" y="987"/>
                  </a:lnTo>
                  <a:lnTo>
                    <a:pt x="987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1"/>
            <p:cNvSpPr/>
            <p:nvPr/>
          </p:nvSpPr>
          <p:spPr>
            <a:xfrm>
              <a:off x="541250" y="1469275"/>
              <a:ext cx="103625" cy="185775"/>
            </a:xfrm>
            <a:custGeom>
              <a:rect b="b" l="l" r="r" t="t"/>
              <a:pathLst>
                <a:path extrusionOk="0" h="7431" w="4145">
                  <a:moveTo>
                    <a:pt x="0" y="0"/>
                  </a:moveTo>
                  <a:lnTo>
                    <a:pt x="0" y="3272"/>
                  </a:lnTo>
                  <a:lnTo>
                    <a:pt x="4144" y="7431"/>
                  </a:lnTo>
                  <a:lnTo>
                    <a:pt x="4144" y="4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1"/>
            <p:cNvSpPr/>
            <p:nvPr/>
          </p:nvSpPr>
          <p:spPr>
            <a:xfrm>
              <a:off x="7284200" y="588300"/>
              <a:ext cx="370850" cy="610200"/>
            </a:xfrm>
            <a:custGeom>
              <a:rect b="b" l="l" r="r" t="t"/>
              <a:pathLst>
                <a:path extrusionOk="0" h="24408" w="14834">
                  <a:moveTo>
                    <a:pt x="6145" y="1"/>
                  </a:moveTo>
                  <a:lnTo>
                    <a:pt x="6174" y="6159"/>
                  </a:lnTo>
                  <a:lnTo>
                    <a:pt x="6174" y="6159"/>
                  </a:lnTo>
                  <a:lnTo>
                    <a:pt x="1" y="6131"/>
                  </a:lnTo>
                  <a:lnTo>
                    <a:pt x="1" y="6131"/>
                  </a:lnTo>
                  <a:lnTo>
                    <a:pt x="6203" y="12332"/>
                  </a:lnTo>
                  <a:lnTo>
                    <a:pt x="6203" y="15777"/>
                  </a:lnTo>
                  <a:lnTo>
                    <a:pt x="14834" y="24408"/>
                  </a:lnTo>
                  <a:lnTo>
                    <a:pt x="14834" y="21135"/>
                  </a:lnTo>
                  <a:lnTo>
                    <a:pt x="9446" y="15748"/>
                  </a:lnTo>
                  <a:lnTo>
                    <a:pt x="14834" y="15748"/>
                  </a:lnTo>
                  <a:lnTo>
                    <a:pt x="14834" y="6188"/>
                  </a:lnTo>
                  <a:lnTo>
                    <a:pt x="12332" y="6188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1"/>
            <p:cNvSpPr/>
            <p:nvPr/>
          </p:nvSpPr>
          <p:spPr>
            <a:xfrm>
              <a:off x="6733675" y="588300"/>
              <a:ext cx="626625" cy="626650"/>
            </a:xfrm>
            <a:custGeom>
              <a:rect b="b" l="l" r="r" t="t"/>
              <a:pathLst>
                <a:path extrusionOk="0" h="25066" w="25065">
                  <a:moveTo>
                    <a:pt x="6132" y="1"/>
                  </a:moveTo>
                  <a:lnTo>
                    <a:pt x="6160" y="6159"/>
                  </a:lnTo>
                  <a:lnTo>
                    <a:pt x="1" y="6131"/>
                  </a:lnTo>
                  <a:lnTo>
                    <a:pt x="1" y="6131"/>
                  </a:lnTo>
                  <a:lnTo>
                    <a:pt x="6189" y="12332"/>
                  </a:lnTo>
                  <a:lnTo>
                    <a:pt x="6189" y="15777"/>
                  </a:lnTo>
                  <a:lnTo>
                    <a:pt x="15477" y="25065"/>
                  </a:lnTo>
                  <a:lnTo>
                    <a:pt x="15477" y="21792"/>
                  </a:lnTo>
                  <a:lnTo>
                    <a:pt x="9432" y="15748"/>
                  </a:lnTo>
                  <a:lnTo>
                    <a:pt x="15734" y="15748"/>
                  </a:lnTo>
                  <a:lnTo>
                    <a:pt x="15734" y="9432"/>
                  </a:lnTo>
                  <a:lnTo>
                    <a:pt x="21793" y="15476"/>
                  </a:lnTo>
                  <a:lnTo>
                    <a:pt x="25065" y="15476"/>
                  </a:lnTo>
                  <a:lnTo>
                    <a:pt x="15777" y="6188"/>
                  </a:lnTo>
                  <a:lnTo>
                    <a:pt x="12319" y="6188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1"/>
            <p:cNvSpPr/>
            <p:nvPr/>
          </p:nvSpPr>
          <p:spPr>
            <a:xfrm>
              <a:off x="6217100" y="588300"/>
              <a:ext cx="626650" cy="626650"/>
            </a:xfrm>
            <a:custGeom>
              <a:rect b="b" l="l" r="r" t="t"/>
              <a:pathLst>
                <a:path extrusionOk="0" h="25066" w="25066">
                  <a:moveTo>
                    <a:pt x="6132" y="1"/>
                  </a:moveTo>
                  <a:lnTo>
                    <a:pt x="6160" y="6159"/>
                  </a:lnTo>
                  <a:lnTo>
                    <a:pt x="1" y="6131"/>
                  </a:lnTo>
                  <a:lnTo>
                    <a:pt x="6189" y="12332"/>
                  </a:lnTo>
                  <a:lnTo>
                    <a:pt x="6189" y="15777"/>
                  </a:lnTo>
                  <a:lnTo>
                    <a:pt x="15477" y="25065"/>
                  </a:lnTo>
                  <a:lnTo>
                    <a:pt x="15477" y="21792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3" y="15476"/>
                  </a:lnTo>
                  <a:lnTo>
                    <a:pt x="25065" y="15476"/>
                  </a:lnTo>
                  <a:lnTo>
                    <a:pt x="15777" y="6188"/>
                  </a:lnTo>
                  <a:lnTo>
                    <a:pt x="12334" y="6188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1"/>
            <p:cNvSpPr/>
            <p:nvPr/>
          </p:nvSpPr>
          <p:spPr>
            <a:xfrm>
              <a:off x="5685200" y="588300"/>
              <a:ext cx="626975" cy="626650"/>
            </a:xfrm>
            <a:custGeom>
              <a:rect b="b" l="l" r="r" t="t"/>
              <a:pathLst>
                <a:path extrusionOk="0" h="25066" w="25079">
                  <a:moveTo>
                    <a:pt x="6145" y="1"/>
                  </a:moveTo>
                  <a:lnTo>
                    <a:pt x="6173" y="6159"/>
                  </a:lnTo>
                  <a:lnTo>
                    <a:pt x="6173" y="6159"/>
                  </a:lnTo>
                  <a:lnTo>
                    <a:pt x="0" y="6131"/>
                  </a:lnTo>
                  <a:lnTo>
                    <a:pt x="0" y="6131"/>
                  </a:lnTo>
                  <a:lnTo>
                    <a:pt x="6202" y="12332"/>
                  </a:lnTo>
                  <a:lnTo>
                    <a:pt x="6202" y="15777"/>
                  </a:lnTo>
                  <a:lnTo>
                    <a:pt x="15490" y="25065"/>
                  </a:lnTo>
                  <a:lnTo>
                    <a:pt x="15490" y="21792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806" y="15476"/>
                  </a:lnTo>
                  <a:lnTo>
                    <a:pt x="25078" y="15476"/>
                  </a:lnTo>
                  <a:lnTo>
                    <a:pt x="15776" y="6188"/>
                  </a:lnTo>
                  <a:lnTo>
                    <a:pt x="12332" y="6188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1"/>
            <p:cNvSpPr/>
            <p:nvPr/>
          </p:nvSpPr>
          <p:spPr>
            <a:xfrm>
              <a:off x="5153625" y="588300"/>
              <a:ext cx="626625" cy="626650"/>
            </a:xfrm>
            <a:custGeom>
              <a:rect b="b" l="l" r="r" t="t"/>
              <a:pathLst>
                <a:path extrusionOk="0" h="25066" w="25065">
                  <a:moveTo>
                    <a:pt x="6130" y="1"/>
                  </a:moveTo>
                  <a:lnTo>
                    <a:pt x="6158" y="6159"/>
                  </a:lnTo>
                  <a:lnTo>
                    <a:pt x="0" y="6131"/>
                  </a:lnTo>
                  <a:lnTo>
                    <a:pt x="6187" y="12332"/>
                  </a:lnTo>
                  <a:lnTo>
                    <a:pt x="6187" y="15777"/>
                  </a:lnTo>
                  <a:lnTo>
                    <a:pt x="15475" y="25065"/>
                  </a:lnTo>
                  <a:lnTo>
                    <a:pt x="15475" y="21792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791" y="15476"/>
                  </a:lnTo>
                  <a:lnTo>
                    <a:pt x="25064" y="15476"/>
                  </a:lnTo>
                  <a:lnTo>
                    <a:pt x="15776" y="6188"/>
                  </a:lnTo>
                  <a:lnTo>
                    <a:pt x="12332" y="6188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1"/>
            <p:cNvSpPr/>
            <p:nvPr/>
          </p:nvSpPr>
          <p:spPr>
            <a:xfrm>
              <a:off x="4621675" y="588300"/>
              <a:ext cx="627000" cy="626650"/>
            </a:xfrm>
            <a:custGeom>
              <a:rect b="b" l="l" r="r" t="t"/>
              <a:pathLst>
                <a:path extrusionOk="0" h="25066" w="25080">
                  <a:moveTo>
                    <a:pt x="6145" y="1"/>
                  </a:moveTo>
                  <a:lnTo>
                    <a:pt x="6173" y="6159"/>
                  </a:lnTo>
                  <a:lnTo>
                    <a:pt x="6173" y="6159"/>
                  </a:lnTo>
                  <a:lnTo>
                    <a:pt x="0" y="6131"/>
                  </a:lnTo>
                  <a:lnTo>
                    <a:pt x="0" y="6131"/>
                  </a:lnTo>
                  <a:lnTo>
                    <a:pt x="6202" y="12332"/>
                  </a:lnTo>
                  <a:lnTo>
                    <a:pt x="6202" y="15777"/>
                  </a:lnTo>
                  <a:lnTo>
                    <a:pt x="15490" y="25065"/>
                  </a:lnTo>
                  <a:lnTo>
                    <a:pt x="15490" y="21792"/>
                  </a:lnTo>
                  <a:lnTo>
                    <a:pt x="9446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806" y="15476"/>
                  </a:lnTo>
                  <a:lnTo>
                    <a:pt x="25079" y="15476"/>
                  </a:lnTo>
                  <a:lnTo>
                    <a:pt x="15776" y="6188"/>
                  </a:lnTo>
                  <a:lnTo>
                    <a:pt x="12333" y="6188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1"/>
            <p:cNvSpPr/>
            <p:nvPr/>
          </p:nvSpPr>
          <p:spPr>
            <a:xfrm>
              <a:off x="4090100" y="588300"/>
              <a:ext cx="626625" cy="626650"/>
            </a:xfrm>
            <a:custGeom>
              <a:rect b="b" l="l" r="r" t="t"/>
              <a:pathLst>
                <a:path extrusionOk="0" h="25066" w="25065">
                  <a:moveTo>
                    <a:pt x="6145" y="1"/>
                  </a:moveTo>
                  <a:lnTo>
                    <a:pt x="6160" y="6159"/>
                  </a:lnTo>
                  <a:lnTo>
                    <a:pt x="0" y="6131"/>
                  </a:lnTo>
                  <a:lnTo>
                    <a:pt x="6188" y="12332"/>
                  </a:lnTo>
                  <a:lnTo>
                    <a:pt x="6188" y="15777"/>
                  </a:lnTo>
                  <a:lnTo>
                    <a:pt x="15490" y="25065"/>
                  </a:lnTo>
                  <a:lnTo>
                    <a:pt x="15490" y="21792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793" y="15476"/>
                  </a:lnTo>
                  <a:lnTo>
                    <a:pt x="25064" y="15476"/>
                  </a:lnTo>
                  <a:lnTo>
                    <a:pt x="15776" y="6188"/>
                  </a:lnTo>
                  <a:lnTo>
                    <a:pt x="12333" y="6188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1"/>
            <p:cNvSpPr/>
            <p:nvPr/>
          </p:nvSpPr>
          <p:spPr>
            <a:xfrm>
              <a:off x="3558525" y="588300"/>
              <a:ext cx="626625" cy="626650"/>
            </a:xfrm>
            <a:custGeom>
              <a:rect b="b" l="l" r="r" t="t"/>
              <a:pathLst>
                <a:path extrusionOk="0" h="25066" w="25065">
                  <a:moveTo>
                    <a:pt x="6131" y="1"/>
                  </a:moveTo>
                  <a:lnTo>
                    <a:pt x="6160" y="6159"/>
                  </a:lnTo>
                  <a:lnTo>
                    <a:pt x="0" y="6131"/>
                  </a:lnTo>
                  <a:lnTo>
                    <a:pt x="6188" y="12332"/>
                  </a:lnTo>
                  <a:lnTo>
                    <a:pt x="6188" y="15777"/>
                  </a:lnTo>
                  <a:lnTo>
                    <a:pt x="15476" y="25065"/>
                  </a:lnTo>
                  <a:lnTo>
                    <a:pt x="15476" y="21792"/>
                  </a:lnTo>
                  <a:lnTo>
                    <a:pt x="9431" y="15748"/>
                  </a:lnTo>
                  <a:lnTo>
                    <a:pt x="15734" y="15748"/>
                  </a:lnTo>
                  <a:lnTo>
                    <a:pt x="15734" y="9432"/>
                  </a:lnTo>
                  <a:lnTo>
                    <a:pt x="21792" y="15476"/>
                  </a:lnTo>
                  <a:lnTo>
                    <a:pt x="25064" y="15476"/>
                  </a:lnTo>
                  <a:lnTo>
                    <a:pt x="15776" y="6188"/>
                  </a:lnTo>
                  <a:lnTo>
                    <a:pt x="12318" y="6188"/>
                  </a:lnTo>
                  <a:lnTo>
                    <a:pt x="61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1"/>
            <p:cNvSpPr/>
            <p:nvPr/>
          </p:nvSpPr>
          <p:spPr>
            <a:xfrm>
              <a:off x="3026600" y="588300"/>
              <a:ext cx="626975" cy="626650"/>
            </a:xfrm>
            <a:custGeom>
              <a:rect b="b" l="l" r="r" t="t"/>
              <a:pathLst>
                <a:path extrusionOk="0" h="25066" w="25079">
                  <a:moveTo>
                    <a:pt x="6145" y="1"/>
                  </a:moveTo>
                  <a:lnTo>
                    <a:pt x="6173" y="6159"/>
                  </a:lnTo>
                  <a:lnTo>
                    <a:pt x="6159" y="6159"/>
                  </a:lnTo>
                  <a:lnTo>
                    <a:pt x="0" y="6131"/>
                  </a:lnTo>
                  <a:lnTo>
                    <a:pt x="6187" y="12332"/>
                  </a:lnTo>
                  <a:lnTo>
                    <a:pt x="6187" y="15777"/>
                  </a:lnTo>
                  <a:lnTo>
                    <a:pt x="15490" y="25065"/>
                  </a:lnTo>
                  <a:lnTo>
                    <a:pt x="15490" y="21792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2" y="15476"/>
                  </a:lnTo>
                  <a:lnTo>
                    <a:pt x="25078" y="15476"/>
                  </a:lnTo>
                  <a:lnTo>
                    <a:pt x="15776" y="6188"/>
                  </a:lnTo>
                  <a:lnTo>
                    <a:pt x="12332" y="6188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1"/>
            <p:cNvSpPr/>
            <p:nvPr/>
          </p:nvSpPr>
          <p:spPr>
            <a:xfrm>
              <a:off x="2495025" y="588300"/>
              <a:ext cx="626625" cy="626650"/>
            </a:xfrm>
            <a:custGeom>
              <a:rect b="b" l="l" r="r" t="t"/>
              <a:pathLst>
                <a:path extrusionOk="0" h="25066" w="25065">
                  <a:moveTo>
                    <a:pt x="6130" y="1"/>
                  </a:moveTo>
                  <a:lnTo>
                    <a:pt x="6159" y="6159"/>
                  </a:lnTo>
                  <a:lnTo>
                    <a:pt x="0" y="6131"/>
                  </a:lnTo>
                  <a:lnTo>
                    <a:pt x="6187" y="12332"/>
                  </a:lnTo>
                  <a:lnTo>
                    <a:pt x="6187" y="15777"/>
                  </a:lnTo>
                  <a:lnTo>
                    <a:pt x="15475" y="25065"/>
                  </a:lnTo>
                  <a:lnTo>
                    <a:pt x="15475" y="21792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791" y="15476"/>
                  </a:lnTo>
                  <a:lnTo>
                    <a:pt x="25064" y="15476"/>
                  </a:lnTo>
                  <a:lnTo>
                    <a:pt x="15776" y="6188"/>
                  </a:lnTo>
                  <a:lnTo>
                    <a:pt x="12332" y="6188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11"/>
            <p:cNvSpPr/>
            <p:nvPr/>
          </p:nvSpPr>
          <p:spPr>
            <a:xfrm>
              <a:off x="1963075" y="588300"/>
              <a:ext cx="627000" cy="626650"/>
            </a:xfrm>
            <a:custGeom>
              <a:rect b="b" l="l" r="r" t="t"/>
              <a:pathLst>
                <a:path extrusionOk="0" h="25066" w="25080">
                  <a:moveTo>
                    <a:pt x="6145" y="1"/>
                  </a:moveTo>
                  <a:lnTo>
                    <a:pt x="6173" y="6159"/>
                  </a:lnTo>
                  <a:lnTo>
                    <a:pt x="6173" y="6159"/>
                  </a:lnTo>
                  <a:lnTo>
                    <a:pt x="0" y="6131"/>
                  </a:lnTo>
                  <a:lnTo>
                    <a:pt x="0" y="6131"/>
                  </a:lnTo>
                  <a:lnTo>
                    <a:pt x="6202" y="12332"/>
                  </a:lnTo>
                  <a:lnTo>
                    <a:pt x="6202" y="15777"/>
                  </a:lnTo>
                  <a:lnTo>
                    <a:pt x="15490" y="25065"/>
                  </a:lnTo>
                  <a:lnTo>
                    <a:pt x="15490" y="21792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806" y="15476"/>
                  </a:lnTo>
                  <a:lnTo>
                    <a:pt x="25079" y="15476"/>
                  </a:lnTo>
                  <a:lnTo>
                    <a:pt x="15776" y="6188"/>
                  </a:lnTo>
                  <a:lnTo>
                    <a:pt x="12333" y="6188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1"/>
            <p:cNvSpPr/>
            <p:nvPr/>
          </p:nvSpPr>
          <p:spPr>
            <a:xfrm>
              <a:off x="1431500" y="588300"/>
              <a:ext cx="626625" cy="626650"/>
            </a:xfrm>
            <a:custGeom>
              <a:rect b="b" l="l" r="r" t="t"/>
              <a:pathLst>
                <a:path extrusionOk="0" h="25066" w="25065">
                  <a:moveTo>
                    <a:pt x="6145" y="1"/>
                  </a:moveTo>
                  <a:lnTo>
                    <a:pt x="6160" y="6159"/>
                  </a:lnTo>
                  <a:lnTo>
                    <a:pt x="6160" y="6159"/>
                  </a:lnTo>
                  <a:lnTo>
                    <a:pt x="0" y="6131"/>
                  </a:lnTo>
                  <a:lnTo>
                    <a:pt x="6188" y="12332"/>
                  </a:lnTo>
                  <a:lnTo>
                    <a:pt x="6188" y="15777"/>
                  </a:lnTo>
                  <a:lnTo>
                    <a:pt x="15477" y="25065"/>
                  </a:lnTo>
                  <a:lnTo>
                    <a:pt x="15477" y="21792"/>
                  </a:lnTo>
                  <a:lnTo>
                    <a:pt x="9431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3" y="15476"/>
                  </a:lnTo>
                  <a:lnTo>
                    <a:pt x="25064" y="15476"/>
                  </a:lnTo>
                  <a:lnTo>
                    <a:pt x="15776" y="6188"/>
                  </a:lnTo>
                  <a:lnTo>
                    <a:pt x="12333" y="6188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1"/>
            <p:cNvSpPr/>
            <p:nvPr/>
          </p:nvSpPr>
          <p:spPr>
            <a:xfrm>
              <a:off x="899575" y="588300"/>
              <a:ext cx="626975" cy="626650"/>
            </a:xfrm>
            <a:custGeom>
              <a:rect b="b" l="l" r="r" t="t"/>
              <a:pathLst>
                <a:path extrusionOk="0" h="25066" w="25079">
                  <a:moveTo>
                    <a:pt x="6145" y="1"/>
                  </a:moveTo>
                  <a:lnTo>
                    <a:pt x="6174" y="6159"/>
                  </a:lnTo>
                  <a:lnTo>
                    <a:pt x="6174" y="6159"/>
                  </a:lnTo>
                  <a:lnTo>
                    <a:pt x="1" y="6131"/>
                  </a:lnTo>
                  <a:lnTo>
                    <a:pt x="6202" y="12332"/>
                  </a:lnTo>
                  <a:lnTo>
                    <a:pt x="6202" y="15777"/>
                  </a:lnTo>
                  <a:lnTo>
                    <a:pt x="15491" y="25065"/>
                  </a:lnTo>
                  <a:lnTo>
                    <a:pt x="15491" y="21792"/>
                  </a:lnTo>
                  <a:lnTo>
                    <a:pt x="9445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807" y="15476"/>
                  </a:lnTo>
                  <a:lnTo>
                    <a:pt x="25078" y="15476"/>
                  </a:lnTo>
                  <a:lnTo>
                    <a:pt x="15776" y="6188"/>
                  </a:lnTo>
                  <a:lnTo>
                    <a:pt x="12332" y="6188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1"/>
            <p:cNvSpPr/>
            <p:nvPr/>
          </p:nvSpPr>
          <p:spPr>
            <a:xfrm>
              <a:off x="541250" y="607950"/>
              <a:ext cx="453375" cy="607000"/>
            </a:xfrm>
            <a:custGeom>
              <a:rect b="b" l="l" r="r" t="t"/>
              <a:pathLst>
                <a:path extrusionOk="0" h="24280" w="18135">
                  <a:moveTo>
                    <a:pt x="0" y="0"/>
                  </a:moveTo>
                  <a:lnTo>
                    <a:pt x="0" y="15719"/>
                  </a:lnTo>
                  <a:lnTo>
                    <a:pt x="8560" y="24279"/>
                  </a:lnTo>
                  <a:lnTo>
                    <a:pt x="8560" y="21006"/>
                  </a:lnTo>
                  <a:lnTo>
                    <a:pt x="2502" y="14962"/>
                  </a:lnTo>
                  <a:lnTo>
                    <a:pt x="8818" y="14962"/>
                  </a:lnTo>
                  <a:lnTo>
                    <a:pt x="8818" y="8646"/>
                  </a:lnTo>
                  <a:lnTo>
                    <a:pt x="14862" y="14690"/>
                  </a:lnTo>
                  <a:lnTo>
                    <a:pt x="18135" y="14690"/>
                  </a:lnTo>
                  <a:lnTo>
                    <a:pt x="8846" y="5402"/>
                  </a:lnTo>
                  <a:lnTo>
                    <a:pt x="5402" y="54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1"/>
            <p:cNvSpPr/>
            <p:nvPr/>
          </p:nvSpPr>
          <p:spPr>
            <a:xfrm>
              <a:off x="7107025" y="1498200"/>
              <a:ext cx="548025" cy="627000"/>
            </a:xfrm>
            <a:custGeom>
              <a:rect b="b" l="l" r="r" t="t"/>
              <a:pathLst>
                <a:path extrusionOk="0" h="25080" w="21921">
                  <a:moveTo>
                    <a:pt x="6130" y="0"/>
                  </a:moveTo>
                  <a:lnTo>
                    <a:pt x="6158" y="6173"/>
                  </a:lnTo>
                  <a:lnTo>
                    <a:pt x="0" y="6145"/>
                  </a:lnTo>
                  <a:lnTo>
                    <a:pt x="6187" y="12333"/>
                  </a:lnTo>
                  <a:lnTo>
                    <a:pt x="6187" y="15776"/>
                  </a:lnTo>
                  <a:lnTo>
                    <a:pt x="15475" y="25079"/>
                  </a:lnTo>
                  <a:lnTo>
                    <a:pt x="15475" y="21806"/>
                  </a:lnTo>
                  <a:lnTo>
                    <a:pt x="9431" y="15747"/>
                  </a:lnTo>
                  <a:lnTo>
                    <a:pt x="15747" y="15747"/>
                  </a:lnTo>
                  <a:lnTo>
                    <a:pt x="15747" y="9446"/>
                  </a:lnTo>
                  <a:lnTo>
                    <a:pt x="21791" y="15490"/>
                  </a:lnTo>
                  <a:lnTo>
                    <a:pt x="21921" y="15490"/>
                  </a:lnTo>
                  <a:lnTo>
                    <a:pt x="21921" y="12347"/>
                  </a:lnTo>
                  <a:lnTo>
                    <a:pt x="15776" y="6202"/>
                  </a:lnTo>
                  <a:lnTo>
                    <a:pt x="12332" y="6202"/>
                  </a:lnTo>
                  <a:lnTo>
                    <a:pt x="6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1"/>
            <p:cNvSpPr/>
            <p:nvPr/>
          </p:nvSpPr>
          <p:spPr>
            <a:xfrm>
              <a:off x="7629300" y="1651800"/>
              <a:ext cx="25750" cy="25750"/>
            </a:xfrm>
            <a:custGeom>
              <a:rect b="b" l="l" r="r" t="t"/>
              <a:pathLst>
                <a:path extrusionOk="0" h="1030" w="1030">
                  <a:moveTo>
                    <a:pt x="1" y="1"/>
                  </a:moveTo>
                  <a:lnTo>
                    <a:pt x="1030" y="1030"/>
                  </a:lnTo>
                  <a:lnTo>
                    <a:pt x="10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1"/>
            <p:cNvSpPr/>
            <p:nvPr/>
          </p:nvSpPr>
          <p:spPr>
            <a:xfrm>
              <a:off x="6556150" y="149820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45" y="0"/>
                  </a:moveTo>
                  <a:lnTo>
                    <a:pt x="6159" y="6173"/>
                  </a:lnTo>
                  <a:lnTo>
                    <a:pt x="0" y="6145"/>
                  </a:lnTo>
                  <a:lnTo>
                    <a:pt x="6187" y="12333"/>
                  </a:lnTo>
                  <a:lnTo>
                    <a:pt x="6187" y="15776"/>
                  </a:lnTo>
                  <a:lnTo>
                    <a:pt x="15490" y="25079"/>
                  </a:lnTo>
                  <a:lnTo>
                    <a:pt x="15490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792" y="15490"/>
                  </a:lnTo>
                  <a:lnTo>
                    <a:pt x="25065" y="15490"/>
                  </a:lnTo>
                  <a:lnTo>
                    <a:pt x="15776" y="6202"/>
                  </a:lnTo>
                  <a:lnTo>
                    <a:pt x="12332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1"/>
            <p:cNvSpPr/>
            <p:nvPr/>
          </p:nvSpPr>
          <p:spPr>
            <a:xfrm>
              <a:off x="6039575" y="1498200"/>
              <a:ext cx="626975" cy="627000"/>
            </a:xfrm>
            <a:custGeom>
              <a:rect b="b" l="l" r="r" t="t"/>
              <a:pathLst>
                <a:path extrusionOk="0" h="25080" w="25079">
                  <a:moveTo>
                    <a:pt x="6145" y="0"/>
                  </a:moveTo>
                  <a:lnTo>
                    <a:pt x="6174" y="6173"/>
                  </a:lnTo>
                  <a:lnTo>
                    <a:pt x="6159" y="6173"/>
                  </a:lnTo>
                  <a:lnTo>
                    <a:pt x="1" y="6145"/>
                  </a:lnTo>
                  <a:lnTo>
                    <a:pt x="6187" y="12333"/>
                  </a:lnTo>
                  <a:lnTo>
                    <a:pt x="6187" y="15776"/>
                  </a:lnTo>
                  <a:lnTo>
                    <a:pt x="15491" y="25079"/>
                  </a:lnTo>
                  <a:lnTo>
                    <a:pt x="15491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792" y="15490"/>
                  </a:lnTo>
                  <a:lnTo>
                    <a:pt x="25078" y="15490"/>
                  </a:lnTo>
                  <a:lnTo>
                    <a:pt x="15776" y="6202"/>
                  </a:lnTo>
                  <a:lnTo>
                    <a:pt x="12332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1"/>
            <p:cNvSpPr/>
            <p:nvPr/>
          </p:nvSpPr>
          <p:spPr>
            <a:xfrm>
              <a:off x="5508000" y="149820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30" y="0"/>
                  </a:moveTo>
                  <a:lnTo>
                    <a:pt x="6159" y="6173"/>
                  </a:lnTo>
                  <a:lnTo>
                    <a:pt x="1" y="6145"/>
                  </a:lnTo>
                  <a:lnTo>
                    <a:pt x="6187" y="12333"/>
                  </a:lnTo>
                  <a:lnTo>
                    <a:pt x="6187" y="15776"/>
                  </a:lnTo>
                  <a:lnTo>
                    <a:pt x="15476" y="25079"/>
                  </a:lnTo>
                  <a:lnTo>
                    <a:pt x="15476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792" y="15490"/>
                  </a:lnTo>
                  <a:lnTo>
                    <a:pt x="25065" y="15490"/>
                  </a:lnTo>
                  <a:lnTo>
                    <a:pt x="15776" y="6202"/>
                  </a:lnTo>
                  <a:lnTo>
                    <a:pt x="12332" y="6202"/>
                  </a:lnTo>
                  <a:lnTo>
                    <a:pt x="6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1"/>
            <p:cNvSpPr/>
            <p:nvPr/>
          </p:nvSpPr>
          <p:spPr>
            <a:xfrm>
              <a:off x="4976050" y="1498200"/>
              <a:ext cx="627000" cy="627000"/>
            </a:xfrm>
            <a:custGeom>
              <a:rect b="b" l="l" r="r" t="t"/>
              <a:pathLst>
                <a:path extrusionOk="0" h="25080" w="25080">
                  <a:moveTo>
                    <a:pt x="6145" y="0"/>
                  </a:moveTo>
                  <a:lnTo>
                    <a:pt x="6174" y="6173"/>
                  </a:lnTo>
                  <a:lnTo>
                    <a:pt x="1" y="6145"/>
                  </a:lnTo>
                  <a:lnTo>
                    <a:pt x="1" y="6145"/>
                  </a:lnTo>
                  <a:lnTo>
                    <a:pt x="6202" y="12333"/>
                  </a:lnTo>
                  <a:lnTo>
                    <a:pt x="6202" y="15776"/>
                  </a:lnTo>
                  <a:lnTo>
                    <a:pt x="15491" y="25079"/>
                  </a:lnTo>
                  <a:lnTo>
                    <a:pt x="15491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807" y="15490"/>
                  </a:lnTo>
                  <a:lnTo>
                    <a:pt x="25080" y="15490"/>
                  </a:lnTo>
                  <a:lnTo>
                    <a:pt x="15776" y="6202"/>
                  </a:lnTo>
                  <a:lnTo>
                    <a:pt x="12333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1"/>
            <p:cNvSpPr/>
            <p:nvPr/>
          </p:nvSpPr>
          <p:spPr>
            <a:xfrm>
              <a:off x="4444475" y="149820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45" y="0"/>
                  </a:moveTo>
                  <a:lnTo>
                    <a:pt x="6160" y="6173"/>
                  </a:lnTo>
                  <a:lnTo>
                    <a:pt x="6160" y="6173"/>
                  </a:lnTo>
                  <a:lnTo>
                    <a:pt x="1" y="6145"/>
                  </a:lnTo>
                  <a:lnTo>
                    <a:pt x="6189" y="12333"/>
                  </a:lnTo>
                  <a:lnTo>
                    <a:pt x="6189" y="15776"/>
                  </a:lnTo>
                  <a:lnTo>
                    <a:pt x="15477" y="25079"/>
                  </a:lnTo>
                  <a:lnTo>
                    <a:pt x="15477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793" y="15490"/>
                  </a:lnTo>
                  <a:lnTo>
                    <a:pt x="25065" y="15490"/>
                  </a:lnTo>
                  <a:lnTo>
                    <a:pt x="15776" y="6202"/>
                  </a:lnTo>
                  <a:lnTo>
                    <a:pt x="12333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1"/>
            <p:cNvSpPr/>
            <p:nvPr/>
          </p:nvSpPr>
          <p:spPr>
            <a:xfrm>
              <a:off x="3912550" y="1498200"/>
              <a:ext cx="626975" cy="627000"/>
            </a:xfrm>
            <a:custGeom>
              <a:rect b="b" l="l" r="r" t="t"/>
              <a:pathLst>
                <a:path extrusionOk="0" h="25080" w="25079">
                  <a:moveTo>
                    <a:pt x="6145" y="0"/>
                  </a:moveTo>
                  <a:lnTo>
                    <a:pt x="6174" y="6173"/>
                  </a:lnTo>
                  <a:lnTo>
                    <a:pt x="1" y="6145"/>
                  </a:lnTo>
                  <a:lnTo>
                    <a:pt x="1" y="6145"/>
                  </a:lnTo>
                  <a:lnTo>
                    <a:pt x="6202" y="12333"/>
                  </a:lnTo>
                  <a:lnTo>
                    <a:pt x="6202" y="15776"/>
                  </a:lnTo>
                  <a:lnTo>
                    <a:pt x="15491" y="25079"/>
                  </a:lnTo>
                  <a:lnTo>
                    <a:pt x="15491" y="21806"/>
                  </a:lnTo>
                  <a:lnTo>
                    <a:pt x="9446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807" y="15490"/>
                  </a:lnTo>
                  <a:lnTo>
                    <a:pt x="25079" y="15490"/>
                  </a:lnTo>
                  <a:lnTo>
                    <a:pt x="15777" y="6202"/>
                  </a:lnTo>
                  <a:lnTo>
                    <a:pt x="12332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1"/>
            <p:cNvSpPr/>
            <p:nvPr/>
          </p:nvSpPr>
          <p:spPr>
            <a:xfrm>
              <a:off x="3380975" y="149820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45" y="0"/>
                  </a:moveTo>
                  <a:lnTo>
                    <a:pt x="6159" y="6173"/>
                  </a:lnTo>
                  <a:lnTo>
                    <a:pt x="1" y="6145"/>
                  </a:lnTo>
                  <a:lnTo>
                    <a:pt x="6188" y="12333"/>
                  </a:lnTo>
                  <a:lnTo>
                    <a:pt x="6188" y="15776"/>
                  </a:lnTo>
                  <a:lnTo>
                    <a:pt x="15491" y="25079"/>
                  </a:lnTo>
                  <a:lnTo>
                    <a:pt x="15491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792" y="15490"/>
                  </a:lnTo>
                  <a:lnTo>
                    <a:pt x="25065" y="15490"/>
                  </a:lnTo>
                  <a:lnTo>
                    <a:pt x="15777" y="6202"/>
                  </a:lnTo>
                  <a:lnTo>
                    <a:pt x="12332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1"/>
            <p:cNvSpPr/>
            <p:nvPr/>
          </p:nvSpPr>
          <p:spPr>
            <a:xfrm>
              <a:off x="2849400" y="149820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30" y="0"/>
                  </a:moveTo>
                  <a:lnTo>
                    <a:pt x="6159" y="6173"/>
                  </a:lnTo>
                  <a:lnTo>
                    <a:pt x="1" y="6145"/>
                  </a:lnTo>
                  <a:lnTo>
                    <a:pt x="6187" y="12333"/>
                  </a:lnTo>
                  <a:lnTo>
                    <a:pt x="6187" y="15776"/>
                  </a:lnTo>
                  <a:lnTo>
                    <a:pt x="15476" y="25079"/>
                  </a:lnTo>
                  <a:lnTo>
                    <a:pt x="15476" y="21806"/>
                  </a:lnTo>
                  <a:lnTo>
                    <a:pt x="9432" y="15747"/>
                  </a:lnTo>
                  <a:lnTo>
                    <a:pt x="15733" y="15747"/>
                  </a:lnTo>
                  <a:lnTo>
                    <a:pt x="15733" y="9446"/>
                  </a:lnTo>
                  <a:lnTo>
                    <a:pt x="21792" y="15490"/>
                  </a:lnTo>
                  <a:lnTo>
                    <a:pt x="25065" y="15490"/>
                  </a:lnTo>
                  <a:lnTo>
                    <a:pt x="15776" y="6202"/>
                  </a:lnTo>
                  <a:lnTo>
                    <a:pt x="12318" y="6202"/>
                  </a:lnTo>
                  <a:lnTo>
                    <a:pt x="6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1"/>
            <p:cNvSpPr/>
            <p:nvPr/>
          </p:nvSpPr>
          <p:spPr>
            <a:xfrm>
              <a:off x="2317450" y="1498200"/>
              <a:ext cx="627000" cy="627000"/>
            </a:xfrm>
            <a:custGeom>
              <a:rect b="b" l="l" r="r" t="t"/>
              <a:pathLst>
                <a:path extrusionOk="0" h="25080" w="25080">
                  <a:moveTo>
                    <a:pt x="6145" y="0"/>
                  </a:moveTo>
                  <a:lnTo>
                    <a:pt x="6174" y="6173"/>
                  </a:lnTo>
                  <a:lnTo>
                    <a:pt x="1" y="6145"/>
                  </a:lnTo>
                  <a:lnTo>
                    <a:pt x="1" y="6145"/>
                  </a:lnTo>
                  <a:lnTo>
                    <a:pt x="6189" y="12333"/>
                  </a:lnTo>
                  <a:lnTo>
                    <a:pt x="6189" y="15776"/>
                  </a:lnTo>
                  <a:lnTo>
                    <a:pt x="15491" y="25079"/>
                  </a:lnTo>
                  <a:lnTo>
                    <a:pt x="15491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793" y="15490"/>
                  </a:lnTo>
                  <a:lnTo>
                    <a:pt x="25080" y="15490"/>
                  </a:lnTo>
                  <a:lnTo>
                    <a:pt x="15777" y="6202"/>
                  </a:lnTo>
                  <a:lnTo>
                    <a:pt x="12333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1"/>
            <p:cNvSpPr/>
            <p:nvPr/>
          </p:nvSpPr>
          <p:spPr>
            <a:xfrm>
              <a:off x="1785875" y="149820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32" y="0"/>
                  </a:moveTo>
                  <a:lnTo>
                    <a:pt x="6160" y="6173"/>
                  </a:lnTo>
                  <a:lnTo>
                    <a:pt x="6160" y="6173"/>
                  </a:lnTo>
                  <a:lnTo>
                    <a:pt x="1" y="6145"/>
                  </a:lnTo>
                  <a:lnTo>
                    <a:pt x="1" y="6145"/>
                  </a:lnTo>
                  <a:lnTo>
                    <a:pt x="6189" y="12333"/>
                  </a:lnTo>
                  <a:lnTo>
                    <a:pt x="6189" y="15776"/>
                  </a:lnTo>
                  <a:lnTo>
                    <a:pt x="15477" y="25079"/>
                  </a:lnTo>
                  <a:lnTo>
                    <a:pt x="15477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793" y="15490"/>
                  </a:lnTo>
                  <a:lnTo>
                    <a:pt x="25065" y="15490"/>
                  </a:lnTo>
                  <a:lnTo>
                    <a:pt x="15776" y="6202"/>
                  </a:lnTo>
                  <a:lnTo>
                    <a:pt x="12333" y="6202"/>
                  </a:lnTo>
                  <a:lnTo>
                    <a:pt x="6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1"/>
            <p:cNvSpPr/>
            <p:nvPr/>
          </p:nvSpPr>
          <p:spPr>
            <a:xfrm>
              <a:off x="1253950" y="1498200"/>
              <a:ext cx="626975" cy="627000"/>
            </a:xfrm>
            <a:custGeom>
              <a:rect b="b" l="l" r="r" t="t"/>
              <a:pathLst>
                <a:path extrusionOk="0" h="25080" w="25079">
                  <a:moveTo>
                    <a:pt x="6145" y="0"/>
                  </a:moveTo>
                  <a:lnTo>
                    <a:pt x="6174" y="6173"/>
                  </a:lnTo>
                  <a:lnTo>
                    <a:pt x="1" y="6145"/>
                  </a:lnTo>
                  <a:lnTo>
                    <a:pt x="6203" y="12333"/>
                  </a:lnTo>
                  <a:lnTo>
                    <a:pt x="6203" y="15776"/>
                  </a:lnTo>
                  <a:lnTo>
                    <a:pt x="15491" y="25079"/>
                  </a:lnTo>
                  <a:lnTo>
                    <a:pt x="15491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807" y="15490"/>
                  </a:lnTo>
                  <a:lnTo>
                    <a:pt x="25079" y="15490"/>
                  </a:lnTo>
                  <a:lnTo>
                    <a:pt x="15777" y="6202"/>
                  </a:lnTo>
                  <a:lnTo>
                    <a:pt x="12332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1"/>
            <p:cNvSpPr/>
            <p:nvPr/>
          </p:nvSpPr>
          <p:spPr>
            <a:xfrm>
              <a:off x="722375" y="149820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45" y="0"/>
                  </a:moveTo>
                  <a:lnTo>
                    <a:pt x="6159" y="6173"/>
                  </a:lnTo>
                  <a:lnTo>
                    <a:pt x="1" y="6145"/>
                  </a:lnTo>
                  <a:lnTo>
                    <a:pt x="6188" y="12333"/>
                  </a:lnTo>
                  <a:lnTo>
                    <a:pt x="6188" y="15776"/>
                  </a:lnTo>
                  <a:lnTo>
                    <a:pt x="15491" y="25079"/>
                  </a:lnTo>
                  <a:lnTo>
                    <a:pt x="15491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792" y="15490"/>
                  </a:lnTo>
                  <a:lnTo>
                    <a:pt x="25065" y="15490"/>
                  </a:lnTo>
                  <a:lnTo>
                    <a:pt x="15777" y="6202"/>
                  </a:lnTo>
                  <a:lnTo>
                    <a:pt x="12332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1"/>
            <p:cNvSpPr/>
            <p:nvPr/>
          </p:nvSpPr>
          <p:spPr>
            <a:xfrm>
              <a:off x="541250" y="2006575"/>
              <a:ext cx="36450" cy="118625"/>
            </a:xfrm>
            <a:custGeom>
              <a:rect b="b" l="l" r="r" t="t"/>
              <a:pathLst>
                <a:path extrusionOk="0" h="4745" w="1458">
                  <a:moveTo>
                    <a:pt x="0" y="0"/>
                  </a:moveTo>
                  <a:lnTo>
                    <a:pt x="0" y="3272"/>
                  </a:lnTo>
                  <a:lnTo>
                    <a:pt x="1458" y="4744"/>
                  </a:lnTo>
                  <a:lnTo>
                    <a:pt x="1458" y="14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1"/>
            <p:cNvSpPr/>
            <p:nvPr/>
          </p:nvSpPr>
          <p:spPr>
            <a:xfrm>
              <a:off x="541250" y="1653225"/>
              <a:ext cx="276175" cy="238675"/>
            </a:xfrm>
            <a:custGeom>
              <a:rect b="b" l="l" r="r" t="t"/>
              <a:pathLst>
                <a:path extrusionOk="0" h="9547" w="11047">
                  <a:moveTo>
                    <a:pt x="0" y="1"/>
                  </a:moveTo>
                  <a:lnTo>
                    <a:pt x="0" y="9546"/>
                  </a:lnTo>
                  <a:lnTo>
                    <a:pt x="1715" y="9546"/>
                  </a:lnTo>
                  <a:lnTo>
                    <a:pt x="1715" y="3245"/>
                  </a:lnTo>
                  <a:lnTo>
                    <a:pt x="7774" y="9289"/>
                  </a:lnTo>
                  <a:lnTo>
                    <a:pt x="11047" y="9289"/>
                  </a:lnTo>
                  <a:lnTo>
                    <a:pt x="17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1"/>
            <p:cNvSpPr/>
            <p:nvPr/>
          </p:nvSpPr>
          <p:spPr>
            <a:xfrm>
              <a:off x="6918025" y="2406300"/>
              <a:ext cx="626625" cy="592325"/>
            </a:xfrm>
            <a:custGeom>
              <a:rect b="b" l="l" r="r" t="t"/>
              <a:pathLst>
                <a:path extrusionOk="0" h="23693" w="25065">
                  <a:moveTo>
                    <a:pt x="6145" y="1"/>
                  </a:moveTo>
                  <a:lnTo>
                    <a:pt x="6173" y="6160"/>
                  </a:lnTo>
                  <a:lnTo>
                    <a:pt x="6173" y="6174"/>
                  </a:lnTo>
                  <a:lnTo>
                    <a:pt x="6160" y="6174"/>
                  </a:lnTo>
                  <a:lnTo>
                    <a:pt x="6160" y="6160"/>
                  </a:lnTo>
                  <a:lnTo>
                    <a:pt x="0" y="6145"/>
                  </a:lnTo>
                  <a:lnTo>
                    <a:pt x="0" y="6145"/>
                  </a:lnTo>
                  <a:lnTo>
                    <a:pt x="6188" y="12333"/>
                  </a:lnTo>
                  <a:lnTo>
                    <a:pt x="6188" y="15776"/>
                  </a:lnTo>
                  <a:lnTo>
                    <a:pt x="14105" y="23693"/>
                  </a:lnTo>
                  <a:lnTo>
                    <a:pt x="15490" y="23693"/>
                  </a:lnTo>
                  <a:lnTo>
                    <a:pt x="15490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3" y="15491"/>
                  </a:lnTo>
                  <a:lnTo>
                    <a:pt x="25064" y="15491"/>
                  </a:lnTo>
                  <a:lnTo>
                    <a:pt x="15776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1"/>
            <p:cNvSpPr/>
            <p:nvPr/>
          </p:nvSpPr>
          <p:spPr>
            <a:xfrm>
              <a:off x="7440300" y="2406300"/>
              <a:ext cx="214750" cy="454450"/>
            </a:xfrm>
            <a:custGeom>
              <a:rect b="b" l="l" r="r" t="t"/>
              <a:pathLst>
                <a:path extrusionOk="0" h="18178" w="8590">
                  <a:moveTo>
                    <a:pt x="6145" y="1"/>
                  </a:moveTo>
                  <a:lnTo>
                    <a:pt x="6174" y="6160"/>
                  </a:lnTo>
                  <a:lnTo>
                    <a:pt x="6174" y="6160"/>
                  </a:lnTo>
                  <a:lnTo>
                    <a:pt x="1" y="6145"/>
                  </a:lnTo>
                  <a:lnTo>
                    <a:pt x="6203" y="12333"/>
                  </a:lnTo>
                  <a:lnTo>
                    <a:pt x="6203" y="15776"/>
                  </a:lnTo>
                  <a:lnTo>
                    <a:pt x="8590" y="18177"/>
                  </a:lnTo>
                  <a:lnTo>
                    <a:pt x="8590" y="2445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1"/>
            <p:cNvSpPr/>
            <p:nvPr/>
          </p:nvSpPr>
          <p:spPr>
            <a:xfrm>
              <a:off x="6367150" y="2406300"/>
              <a:ext cx="627000" cy="592325"/>
            </a:xfrm>
            <a:custGeom>
              <a:rect b="b" l="l" r="r" t="t"/>
              <a:pathLst>
                <a:path extrusionOk="0" h="23693" w="25080">
                  <a:moveTo>
                    <a:pt x="6145" y="1"/>
                  </a:moveTo>
                  <a:lnTo>
                    <a:pt x="6174" y="6160"/>
                  </a:lnTo>
                  <a:lnTo>
                    <a:pt x="1" y="6145"/>
                  </a:lnTo>
                  <a:lnTo>
                    <a:pt x="6202" y="12333"/>
                  </a:lnTo>
                  <a:lnTo>
                    <a:pt x="6202" y="15776"/>
                  </a:lnTo>
                  <a:lnTo>
                    <a:pt x="14105" y="23693"/>
                  </a:lnTo>
                  <a:lnTo>
                    <a:pt x="15491" y="23693"/>
                  </a:lnTo>
                  <a:lnTo>
                    <a:pt x="15491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807" y="15491"/>
                  </a:lnTo>
                  <a:lnTo>
                    <a:pt x="25080" y="15491"/>
                  </a:lnTo>
                  <a:lnTo>
                    <a:pt x="15776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1"/>
            <p:cNvSpPr/>
            <p:nvPr/>
          </p:nvSpPr>
          <p:spPr>
            <a:xfrm>
              <a:off x="5850575" y="2406300"/>
              <a:ext cx="627000" cy="592325"/>
            </a:xfrm>
            <a:custGeom>
              <a:rect b="b" l="l" r="r" t="t"/>
              <a:pathLst>
                <a:path extrusionOk="0" h="23693" w="25080">
                  <a:moveTo>
                    <a:pt x="6145" y="1"/>
                  </a:moveTo>
                  <a:lnTo>
                    <a:pt x="6174" y="6160"/>
                  </a:lnTo>
                  <a:lnTo>
                    <a:pt x="6174" y="6160"/>
                  </a:lnTo>
                  <a:lnTo>
                    <a:pt x="1" y="6145"/>
                  </a:lnTo>
                  <a:lnTo>
                    <a:pt x="6202" y="12333"/>
                  </a:lnTo>
                  <a:lnTo>
                    <a:pt x="6202" y="15776"/>
                  </a:lnTo>
                  <a:lnTo>
                    <a:pt x="14105" y="23693"/>
                  </a:lnTo>
                  <a:lnTo>
                    <a:pt x="15491" y="23693"/>
                  </a:lnTo>
                  <a:lnTo>
                    <a:pt x="15491" y="21793"/>
                  </a:lnTo>
                  <a:lnTo>
                    <a:pt x="9447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807" y="15491"/>
                  </a:lnTo>
                  <a:lnTo>
                    <a:pt x="25080" y="15491"/>
                  </a:lnTo>
                  <a:lnTo>
                    <a:pt x="15777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1"/>
            <p:cNvSpPr/>
            <p:nvPr/>
          </p:nvSpPr>
          <p:spPr>
            <a:xfrm>
              <a:off x="5319000" y="2406300"/>
              <a:ext cx="626625" cy="592325"/>
            </a:xfrm>
            <a:custGeom>
              <a:rect b="b" l="l" r="r" t="t"/>
              <a:pathLst>
                <a:path extrusionOk="0" h="23693" w="25065">
                  <a:moveTo>
                    <a:pt x="6145" y="1"/>
                  </a:moveTo>
                  <a:lnTo>
                    <a:pt x="6160" y="6160"/>
                  </a:lnTo>
                  <a:lnTo>
                    <a:pt x="1" y="6145"/>
                  </a:lnTo>
                  <a:lnTo>
                    <a:pt x="1" y="6145"/>
                  </a:lnTo>
                  <a:lnTo>
                    <a:pt x="6189" y="12333"/>
                  </a:lnTo>
                  <a:lnTo>
                    <a:pt x="6189" y="15776"/>
                  </a:lnTo>
                  <a:lnTo>
                    <a:pt x="14105" y="23693"/>
                  </a:lnTo>
                  <a:lnTo>
                    <a:pt x="15491" y="23693"/>
                  </a:lnTo>
                  <a:lnTo>
                    <a:pt x="15491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3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1"/>
            <p:cNvSpPr/>
            <p:nvPr/>
          </p:nvSpPr>
          <p:spPr>
            <a:xfrm>
              <a:off x="4787425" y="2406300"/>
              <a:ext cx="626625" cy="592325"/>
            </a:xfrm>
            <a:custGeom>
              <a:rect b="b" l="l" r="r" t="t"/>
              <a:pathLst>
                <a:path extrusionOk="0" h="23693" w="25065">
                  <a:moveTo>
                    <a:pt x="6131" y="1"/>
                  </a:moveTo>
                  <a:lnTo>
                    <a:pt x="6160" y="6160"/>
                  </a:lnTo>
                  <a:lnTo>
                    <a:pt x="6160" y="6160"/>
                  </a:lnTo>
                  <a:lnTo>
                    <a:pt x="1" y="6145"/>
                  </a:lnTo>
                  <a:lnTo>
                    <a:pt x="1" y="6145"/>
                  </a:lnTo>
                  <a:lnTo>
                    <a:pt x="6189" y="12333"/>
                  </a:lnTo>
                  <a:lnTo>
                    <a:pt x="6189" y="15776"/>
                  </a:lnTo>
                  <a:lnTo>
                    <a:pt x="14105" y="23693"/>
                  </a:lnTo>
                  <a:lnTo>
                    <a:pt x="15477" y="23693"/>
                  </a:lnTo>
                  <a:lnTo>
                    <a:pt x="15477" y="21793"/>
                  </a:lnTo>
                  <a:lnTo>
                    <a:pt x="9432" y="15748"/>
                  </a:lnTo>
                  <a:lnTo>
                    <a:pt x="15734" y="15748"/>
                  </a:lnTo>
                  <a:lnTo>
                    <a:pt x="15734" y="9432"/>
                  </a:lnTo>
                  <a:lnTo>
                    <a:pt x="21793" y="15491"/>
                  </a:lnTo>
                  <a:lnTo>
                    <a:pt x="25065" y="15491"/>
                  </a:lnTo>
                  <a:lnTo>
                    <a:pt x="15776" y="6189"/>
                  </a:lnTo>
                  <a:lnTo>
                    <a:pt x="12318" y="6189"/>
                  </a:lnTo>
                  <a:lnTo>
                    <a:pt x="61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11"/>
            <p:cNvSpPr/>
            <p:nvPr/>
          </p:nvSpPr>
          <p:spPr>
            <a:xfrm>
              <a:off x="4255500" y="2406300"/>
              <a:ext cx="626975" cy="592325"/>
            </a:xfrm>
            <a:custGeom>
              <a:rect b="b" l="l" r="r" t="t"/>
              <a:pathLst>
                <a:path extrusionOk="0" h="23693" w="25079">
                  <a:moveTo>
                    <a:pt x="6145" y="1"/>
                  </a:moveTo>
                  <a:lnTo>
                    <a:pt x="6174" y="6160"/>
                  </a:lnTo>
                  <a:lnTo>
                    <a:pt x="6174" y="6174"/>
                  </a:lnTo>
                  <a:lnTo>
                    <a:pt x="6159" y="6160"/>
                  </a:lnTo>
                  <a:lnTo>
                    <a:pt x="1" y="6145"/>
                  </a:lnTo>
                  <a:lnTo>
                    <a:pt x="6188" y="12333"/>
                  </a:lnTo>
                  <a:lnTo>
                    <a:pt x="6188" y="15776"/>
                  </a:lnTo>
                  <a:lnTo>
                    <a:pt x="14104" y="23693"/>
                  </a:lnTo>
                  <a:lnTo>
                    <a:pt x="15491" y="23693"/>
                  </a:lnTo>
                  <a:lnTo>
                    <a:pt x="15491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2" y="15491"/>
                  </a:lnTo>
                  <a:lnTo>
                    <a:pt x="25079" y="15491"/>
                  </a:lnTo>
                  <a:lnTo>
                    <a:pt x="15777" y="6189"/>
                  </a:lnTo>
                  <a:lnTo>
                    <a:pt x="12332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11"/>
            <p:cNvSpPr/>
            <p:nvPr/>
          </p:nvSpPr>
          <p:spPr>
            <a:xfrm>
              <a:off x="3723925" y="2406300"/>
              <a:ext cx="626625" cy="592325"/>
            </a:xfrm>
            <a:custGeom>
              <a:rect b="b" l="l" r="r" t="t"/>
              <a:pathLst>
                <a:path extrusionOk="0" h="23693" w="25065">
                  <a:moveTo>
                    <a:pt x="6130" y="1"/>
                  </a:moveTo>
                  <a:lnTo>
                    <a:pt x="6159" y="6160"/>
                  </a:lnTo>
                  <a:lnTo>
                    <a:pt x="6159" y="6160"/>
                  </a:lnTo>
                  <a:lnTo>
                    <a:pt x="1" y="6145"/>
                  </a:lnTo>
                  <a:lnTo>
                    <a:pt x="6188" y="12333"/>
                  </a:lnTo>
                  <a:lnTo>
                    <a:pt x="6188" y="15776"/>
                  </a:lnTo>
                  <a:lnTo>
                    <a:pt x="14104" y="23693"/>
                  </a:lnTo>
                  <a:lnTo>
                    <a:pt x="15476" y="23693"/>
                  </a:lnTo>
                  <a:lnTo>
                    <a:pt x="15476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2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32" y="6189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11"/>
            <p:cNvSpPr/>
            <p:nvPr/>
          </p:nvSpPr>
          <p:spPr>
            <a:xfrm>
              <a:off x="3191975" y="2406300"/>
              <a:ext cx="627000" cy="592325"/>
            </a:xfrm>
            <a:custGeom>
              <a:rect b="b" l="l" r="r" t="t"/>
              <a:pathLst>
                <a:path extrusionOk="0" h="23693" w="25080">
                  <a:moveTo>
                    <a:pt x="6145" y="1"/>
                  </a:moveTo>
                  <a:lnTo>
                    <a:pt x="6174" y="6160"/>
                  </a:lnTo>
                  <a:lnTo>
                    <a:pt x="6174" y="6160"/>
                  </a:lnTo>
                  <a:lnTo>
                    <a:pt x="1" y="6145"/>
                  </a:lnTo>
                  <a:lnTo>
                    <a:pt x="6203" y="12333"/>
                  </a:lnTo>
                  <a:lnTo>
                    <a:pt x="6203" y="15776"/>
                  </a:lnTo>
                  <a:lnTo>
                    <a:pt x="14105" y="23693"/>
                  </a:lnTo>
                  <a:lnTo>
                    <a:pt x="15491" y="23693"/>
                  </a:lnTo>
                  <a:lnTo>
                    <a:pt x="15491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807" y="15491"/>
                  </a:lnTo>
                  <a:lnTo>
                    <a:pt x="25080" y="15491"/>
                  </a:lnTo>
                  <a:lnTo>
                    <a:pt x="15777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1"/>
            <p:cNvSpPr/>
            <p:nvPr/>
          </p:nvSpPr>
          <p:spPr>
            <a:xfrm>
              <a:off x="2660400" y="2406300"/>
              <a:ext cx="626625" cy="592325"/>
            </a:xfrm>
            <a:custGeom>
              <a:rect b="b" l="l" r="r" t="t"/>
              <a:pathLst>
                <a:path extrusionOk="0" h="23693" w="25065">
                  <a:moveTo>
                    <a:pt x="6145" y="1"/>
                  </a:moveTo>
                  <a:lnTo>
                    <a:pt x="6160" y="6160"/>
                  </a:lnTo>
                  <a:lnTo>
                    <a:pt x="1" y="6145"/>
                  </a:lnTo>
                  <a:lnTo>
                    <a:pt x="6189" y="12333"/>
                  </a:lnTo>
                  <a:lnTo>
                    <a:pt x="6189" y="15776"/>
                  </a:lnTo>
                  <a:lnTo>
                    <a:pt x="14105" y="23693"/>
                  </a:lnTo>
                  <a:lnTo>
                    <a:pt x="15477" y="23693"/>
                  </a:lnTo>
                  <a:lnTo>
                    <a:pt x="15477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3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1"/>
            <p:cNvSpPr/>
            <p:nvPr/>
          </p:nvSpPr>
          <p:spPr>
            <a:xfrm>
              <a:off x="2128500" y="2406300"/>
              <a:ext cx="626950" cy="592325"/>
            </a:xfrm>
            <a:custGeom>
              <a:rect b="b" l="l" r="r" t="t"/>
              <a:pathLst>
                <a:path extrusionOk="0" h="23693" w="25078">
                  <a:moveTo>
                    <a:pt x="6145" y="1"/>
                  </a:moveTo>
                  <a:lnTo>
                    <a:pt x="6173" y="6160"/>
                  </a:lnTo>
                  <a:lnTo>
                    <a:pt x="6173" y="6160"/>
                  </a:lnTo>
                  <a:lnTo>
                    <a:pt x="0" y="6145"/>
                  </a:lnTo>
                  <a:lnTo>
                    <a:pt x="6202" y="12333"/>
                  </a:lnTo>
                  <a:lnTo>
                    <a:pt x="6202" y="15776"/>
                  </a:lnTo>
                  <a:lnTo>
                    <a:pt x="14103" y="23693"/>
                  </a:lnTo>
                  <a:lnTo>
                    <a:pt x="15490" y="23693"/>
                  </a:lnTo>
                  <a:lnTo>
                    <a:pt x="15490" y="21793"/>
                  </a:lnTo>
                  <a:lnTo>
                    <a:pt x="9445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806" y="15491"/>
                  </a:lnTo>
                  <a:lnTo>
                    <a:pt x="25078" y="15491"/>
                  </a:lnTo>
                  <a:lnTo>
                    <a:pt x="15776" y="6189"/>
                  </a:lnTo>
                  <a:lnTo>
                    <a:pt x="12331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11"/>
            <p:cNvSpPr/>
            <p:nvPr/>
          </p:nvSpPr>
          <p:spPr>
            <a:xfrm>
              <a:off x="1596900" y="2406300"/>
              <a:ext cx="626650" cy="592325"/>
            </a:xfrm>
            <a:custGeom>
              <a:rect b="b" l="l" r="r" t="t"/>
              <a:pathLst>
                <a:path extrusionOk="0" h="23693" w="25066">
                  <a:moveTo>
                    <a:pt x="6146" y="1"/>
                  </a:moveTo>
                  <a:lnTo>
                    <a:pt x="6159" y="6160"/>
                  </a:lnTo>
                  <a:lnTo>
                    <a:pt x="1" y="6145"/>
                  </a:lnTo>
                  <a:lnTo>
                    <a:pt x="6188" y="12333"/>
                  </a:lnTo>
                  <a:lnTo>
                    <a:pt x="6188" y="15776"/>
                  </a:lnTo>
                  <a:lnTo>
                    <a:pt x="14104" y="23693"/>
                  </a:lnTo>
                  <a:lnTo>
                    <a:pt x="15491" y="23693"/>
                  </a:lnTo>
                  <a:lnTo>
                    <a:pt x="15491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2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32" y="6189"/>
                  </a:lnTo>
                  <a:lnTo>
                    <a:pt x="6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1"/>
            <p:cNvSpPr/>
            <p:nvPr/>
          </p:nvSpPr>
          <p:spPr>
            <a:xfrm>
              <a:off x="1065325" y="2406300"/>
              <a:ext cx="626650" cy="592325"/>
            </a:xfrm>
            <a:custGeom>
              <a:rect b="b" l="l" r="r" t="t"/>
              <a:pathLst>
                <a:path extrusionOk="0" h="23693" w="25066">
                  <a:moveTo>
                    <a:pt x="6131" y="1"/>
                  </a:moveTo>
                  <a:lnTo>
                    <a:pt x="6159" y="6160"/>
                  </a:lnTo>
                  <a:lnTo>
                    <a:pt x="6159" y="6160"/>
                  </a:lnTo>
                  <a:lnTo>
                    <a:pt x="1" y="6145"/>
                  </a:lnTo>
                  <a:lnTo>
                    <a:pt x="6188" y="12333"/>
                  </a:lnTo>
                  <a:lnTo>
                    <a:pt x="6188" y="15776"/>
                  </a:lnTo>
                  <a:lnTo>
                    <a:pt x="14104" y="23693"/>
                  </a:lnTo>
                  <a:lnTo>
                    <a:pt x="15476" y="23693"/>
                  </a:lnTo>
                  <a:lnTo>
                    <a:pt x="15476" y="21793"/>
                  </a:lnTo>
                  <a:lnTo>
                    <a:pt x="9432" y="15748"/>
                  </a:lnTo>
                  <a:lnTo>
                    <a:pt x="15733" y="15748"/>
                  </a:lnTo>
                  <a:lnTo>
                    <a:pt x="15733" y="9432"/>
                  </a:lnTo>
                  <a:lnTo>
                    <a:pt x="21792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19" y="6189"/>
                  </a:lnTo>
                  <a:lnTo>
                    <a:pt x="61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1"/>
            <p:cNvSpPr/>
            <p:nvPr/>
          </p:nvSpPr>
          <p:spPr>
            <a:xfrm>
              <a:off x="541250" y="2406300"/>
              <a:ext cx="619125" cy="592325"/>
            </a:xfrm>
            <a:custGeom>
              <a:rect b="b" l="l" r="r" t="t"/>
              <a:pathLst>
                <a:path extrusionOk="0" h="23693" w="24765">
                  <a:moveTo>
                    <a:pt x="5831" y="1"/>
                  </a:moveTo>
                  <a:lnTo>
                    <a:pt x="5859" y="6160"/>
                  </a:lnTo>
                  <a:lnTo>
                    <a:pt x="0" y="6145"/>
                  </a:lnTo>
                  <a:lnTo>
                    <a:pt x="0" y="6446"/>
                  </a:lnTo>
                  <a:lnTo>
                    <a:pt x="5874" y="12333"/>
                  </a:lnTo>
                  <a:lnTo>
                    <a:pt x="5874" y="15776"/>
                  </a:lnTo>
                  <a:lnTo>
                    <a:pt x="13790" y="23693"/>
                  </a:lnTo>
                  <a:lnTo>
                    <a:pt x="15176" y="23693"/>
                  </a:lnTo>
                  <a:lnTo>
                    <a:pt x="15176" y="21793"/>
                  </a:lnTo>
                  <a:lnTo>
                    <a:pt x="9117" y="15748"/>
                  </a:lnTo>
                  <a:lnTo>
                    <a:pt x="15433" y="15748"/>
                  </a:lnTo>
                  <a:lnTo>
                    <a:pt x="15433" y="9432"/>
                  </a:lnTo>
                  <a:lnTo>
                    <a:pt x="21478" y="15491"/>
                  </a:lnTo>
                  <a:lnTo>
                    <a:pt x="24765" y="15491"/>
                  </a:lnTo>
                  <a:lnTo>
                    <a:pt x="15462" y="6189"/>
                  </a:lnTo>
                  <a:lnTo>
                    <a:pt x="12019" y="6189"/>
                  </a:lnTo>
                  <a:lnTo>
                    <a:pt x="58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1"/>
            <p:cNvSpPr/>
            <p:nvPr/>
          </p:nvSpPr>
          <p:spPr>
            <a:xfrm>
              <a:off x="541250" y="2706050"/>
              <a:ext cx="87200" cy="87525"/>
            </a:xfrm>
            <a:custGeom>
              <a:rect b="b" l="l" r="r" t="t"/>
              <a:pathLst>
                <a:path extrusionOk="0" h="3501" w="3488">
                  <a:moveTo>
                    <a:pt x="0" y="0"/>
                  </a:moveTo>
                  <a:lnTo>
                    <a:pt x="0" y="3272"/>
                  </a:lnTo>
                  <a:lnTo>
                    <a:pt x="215" y="3501"/>
                  </a:lnTo>
                  <a:lnTo>
                    <a:pt x="3487" y="3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11"/>
            <p:cNvSpPr/>
            <p:nvPr/>
          </p:nvSpPr>
          <p:spPr>
            <a:xfrm>
              <a:off x="7028425" y="1966550"/>
              <a:ext cx="626625" cy="626625"/>
            </a:xfrm>
            <a:custGeom>
              <a:rect b="b" l="l" r="r" t="t"/>
              <a:pathLst>
                <a:path extrusionOk="0" h="25065" w="25065">
                  <a:moveTo>
                    <a:pt x="6130" y="1"/>
                  </a:moveTo>
                  <a:lnTo>
                    <a:pt x="6159" y="6159"/>
                  </a:lnTo>
                  <a:lnTo>
                    <a:pt x="0" y="6130"/>
                  </a:lnTo>
                  <a:lnTo>
                    <a:pt x="6187" y="12318"/>
                  </a:lnTo>
                  <a:lnTo>
                    <a:pt x="6187" y="15776"/>
                  </a:lnTo>
                  <a:lnTo>
                    <a:pt x="15476" y="25065"/>
                  </a:lnTo>
                  <a:lnTo>
                    <a:pt x="15476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2" y="15476"/>
                  </a:lnTo>
                  <a:lnTo>
                    <a:pt x="25065" y="15476"/>
                  </a:lnTo>
                  <a:lnTo>
                    <a:pt x="15776" y="6187"/>
                  </a:lnTo>
                  <a:lnTo>
                    <a:pt x="12332" y="6187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11"/>
            <p:cNvSpPr/>
            <p:nvPr/>
          </p:nvSpPr>
          <p:spPr>
            <a:xfrm>
              <a:off x="7550700" y="2119800"/>
              <a:ext cx="104350" cy="104325"/>
            </a:xfrm>
            <a:custGeom>
              <a:rect b="b" l="l" r="r" t="t"/>
              <a:pathLst>
                <a:path extrusionOk="0" h="4173" w="4174">
                  <a:moveTo>
                    <a:pt x="1" y="0"/>
                  </a:moveTo>
                  <a:lnTo>
                    <a:pt x="4174" y="4173"/>
                  </a:lnTo>
                  <a:lnTo>
                    <a:pt x="4174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11"/>
            <p:cNvSpPr/>
            <p:nvPr/>
          </p:nvSpPr>
          <p:spPr>
            <a:xfrm>
              <a:off x="6477550" y="1966550"/>
              <a:ext cx="626625" cy="626625"/>
            </a:xfrm>
            <a:custGeom>
              <a:rect b="b" l="l" r="r" t="t"/>
              <a:pathLst>
                <a:path extrusionOk="0" h="25065" w="25065">
                  <a:moveTo>
                    <a:pt x="6145" y="1"/>
                  </a:moveTo>
                  <a:lnTo>
                    <a:pt x="6159" y="6159"/>
                  </a:lnTo>
                  <a:lnTo>
                    <a:pt x="1" y="6130"/>
                  </a:lnTo>
                  <a:lnTo>
                    <a:pt x="6188" y="12318"/>
                  </a:lnTo>
                  <a:lnTo>
                    <a:pt x="6188" y="15776"/>
                  </a:lnTo>
                  <a:lnTo>
                    <a:pt x="15476" y="25065"/>
                  </a:lnTo>
                  <a:lnTo>
                    <a:pt x="15491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2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32" y="6187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11"/>
            <p:cNvSpPr/>
            <p:nvPr/>
          </p:nvSpPr>
          <p:spPr>
            <a:xfrm>
              <a:off x="5960975" y="1966550"/>
              <a:ext cx="626625" cy="626625"/>
            </a:xfrm>
            <a:custGeom>
              <a:rect b="b" l="l" r="r" t="t"/>
              <a:pathLst>
                <a:path extrusionOk="0" h="25065" w="25065">
                  <a:moveTo>
                    <a:pt x="6145" y="1"/>
                  </a:moveTo>
                  <a:lnTo>
                    <a:pt x="6159" y="6159"/>
                  </a:lnTo>
                  <a:lnTo>
                    <a:pt x="1" y="6130"/>
                  </a:lnTo>
                  <a:lnTo>
                    <a:pt x="6188" y="12318"/>
                  </a:lnTo>
                  <a:lnTo>
                    <a:pt x="6188" y="15776"/>
                  </a:lnTo>
                  <a:lnTo>
                    <a:pt x="15491" y="25065"/>
                  </a:lnTo>
                  <a:lnTo>
                    <a:pt x="15491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2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32" y="6187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11"/>
            <p:cNvSpPr/>
            <p:nvPr/>
          </p:nvSpPr>
          <p:spPr>
            <a:xfrm>
              <a:off x="5429400" y="1966550"/>
              <a:ext cx="626625" cy="626625"/>
            </a:xfrm>
            <a:custGeom>
              <a:rect b="b" l="l" r="r" t="t"/>
              <a:pathLst>
                <a:path extrusionOk="0" h="25065" w="25065">
                  <a:moveTo>
                    <a:pt x="6130" y="1"/>
                  </a:moveTo>
                  <a:lnTo>
                    <a:pt x="6159" y="6159"/>
                  </a:lnTo>
                  <a:lnTo>
                    <a:pt x="1" y="6130"/>
                  </a:lnTo>
                  <a:lnTo>
                    <a:pt x="6188" y="12318"/>
                  </a:lnTo>
                  <a:lnTo>
                    <a:pt x="6188" y="15776"/>
                  </a:lnTo>
                  <a:lnTo>
                    <a:pt x="15476" y="25065"/>
                  </a:lnTo>
                  <a:lnTo>
                    <a:pt x="15476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2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32" y="6187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11"/>
            <p:cNvSpPr/>
            <p:nvPr/>
          </p:nvSpPr>
          <p:spPr>
            <a:xfrm>
              <a:off x="4897450" y="1966550"/>
              <a:ext cx="627000" cy="626625"/>
            </a:xfrm>
            <a:custGeom>
              <a:rect b="b" l="l" r="r" t="t"/>
              <a:pathLst>
                <a:path extrusionOk="0" h="25065" w="25080">
                  <a:moveTo>
                    <a:pt x="6145" y="1"/>
                  </a:moveTo>
                  <a:lnTo>
                    <a:pt x="6174" y="6159"/>
                  </a:lnTo>
                  <a:lnTo>
                    <a:pt x="1" y="6130"/>
                  </a:lnTo>
                  <a:lnTo>
                    <a:pt x="6189" y="12318"/>
                  </a:lnTo>
                  <a:lnTo>
                    <a:pt x="6189" y="15776"/>
                  </a:lnTo>
                  <a:lnTo>
                    <a:pt x="15491" y="25065"/>
                  </a:lnTo>
                  <a:lnTo>
                    <a:pt x="15491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807" y="15476"/>
                  </a:lnTo>
                  <a:lnTo>
                    <a:pt x="25080" y="15476"/>
                  </a:lnTo>
                  <a:lnTo>
                    <a:pt x="15777" y="6187"/>
                  </a:lnTo>
                  <a:lnTo>
                    <a:pt x="12333" y="6187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1"/>
            <p:cNvSpPr/>
            <p:nvPr/>
          </p:nvSpPr>
          <p:spPr>
            <a:xfrm>
              <a:off x="4365875" y="1966550"/>
              <a:ext cx="626625" cy="626625"/>
            </a:xfrm>
            <a:custGeom>
              <a:rect b="b" l="l" r="r" t="t"/>
              <a:pathLst>
                <a:path extrusionOk="0" h="25065" w="25065">
                  <a:moveTo>
                    <a:pt x="6132" y="1"/>
                  </a:moveTo>
                  <a:lnTo>
                    <a:pt x="6160" y="6159"/>
                  </a:lnTo>
                  <a:lnTo>
                    <a:pt x="6160" y="6159"/>
                  </a:lnTo>
                  <a:lnTo>
                    <a:pt x="1" y="6130"/>
                  </a:lnTo>
                  <a:lnTo>
                    <a:pt x="1" y="6130"/>
                  </a:lnTo>
                  <a:lnTo>
                    <a:pt x="6189" y="12318"/>
                  </a:lnTo>
                  <a:lnTo>
                    <a:pt x="6189" y="15776"/>
                  </a:lnTo>
                  <a:lnTo>
                    <a:pt x="15477" y="25065"/>
                  </a:lnTo>
                  <a:lnTo>
                    <a:pt x="15477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3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33" y="6187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11"/>
            <p:cNvSpPr/>
            <p:nvPr/>
          </p:nvSpPr>
          <p:spPr>
            <a:xfrm>
              <a:off x="3833975" y="1966550"/>
              <a:ext cx="626950" cy="626625"/>
            </a:xfrm>
            <a:custGeom>
              <a:rect b="b" l="l" r="r" t="t"/>
              <a:pathLst>
                <a:path extrusionOk="0" h="25065" w="25078">
                  <a:moveTo>
                    <a:pt x="6145" y="1"/>
                  </a:moveTo>
                  <a:lnTo>
                    <a:pt x="6173" y="6159"/>
                  </a:lnTo>
                  <a:lnTo>
                    <a:pt x="0" y="6130"/>
                  </a:lnTo>
                  <a:lnTo>
                    <a:pt x="6202" y="12318"/>
                  </a:lnTo>
                  <a:lnTo>
                    <a:pt x="6202" y="15776"/>
                  </a:lnTo>
                  <a:lnTo>
                    <a:pt x="15490" y="25065"/>
                  </a:lnTo>
                  <a:lnTo>
                    <a:pt x="15490" y="21792"/>
                  </a:lnTo>
                  <a:lnTo>
                    <a:pt x="9445" y="15733"/>
                  </a:lnTo>
                  <a:lnTo>
                    <a:pt x="15747" y="15733"/>
                  </a:lnTo>
                  <a:lnTo>
                    <a:pt x="15747" y="9432"/>
                  </a:lnTo>
                  <a:lnTo>
                    <a:pt x="21806" y="15476"/>
                  </a:lnTo>
                  <a:lnTo>
                    <a:pt x="25078" y="15476"/>
                  </a:lnTo>
                  <a:lnTo>
                    <a:pt x="15776" y="6187"/>
                  </a:lnTo>
                  <a:lnTo>
                    <a:pt x="12331" y="6187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11"/>
            <p:cNvSpPr/>
            <p:nvPr/>
          </p:nvSpPr>
          <p:spPr>
            <a:xfrm>
              <a:off x="3302375" y="1966550"/>
              <a:ext cx="626650" cy="626625"/>
            </a:xfrm>
            <a:custGeom>
              <a:rect b="b" l="l" r="r" t="t"/>
              <a:pathLst>
                <a:path extrusionOk="0" h="25065" w="25066">
                  <a:moveTo>
                    <a:pt x="6146" y="1"/>
                  </a:moveTo>
                  <a:lnTo>
                    <a:pt x="6159" y="6159"/>
                  </a:lnTo>
                  <a:lnTo>
                    <a:pt x="1" y="6130"/>
                  </a:lnTo>
                  <a:lnTo>
                    <a:pt x="6188" y="12318"/>
                  </a:lnTo>
                  <a:lnTo>
                    <a:pt x="6188" y="15776"/>
                  </a:lnTo>
                  <a:lnTo>
                    <a:pt x="15491" y="25065"/>
                  </a:lnTo>
                  <a:lnTo>
                    <a:pt x="15491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2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32" y="6187"/>
                  </a:lnTo>
                  <a:lnTo>
                    <a:pt x="6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1"/>
            <p:cNvSpPr/>
            <p:nvPr/>
          </p:nvSpPr>
          <p:spPr>
            <a:xfrm>
              <a:off x="2770800" y="1966550"/>
              <a:ext cx="626650" cy="626625"/>
            </a:xfrm>
            <a:custGeom>
              <a:rect b="b" l="l" r="r" t="t"/>
              <a:pathLst>
                <a:path extrusionOk="0" h="25065" w="25066">
                  <a:moveTo>
                    <a:pt x="6131" y="1"/>
                  </a:moveTo>
                  <a:lnTo>
                    <a:pt x="6159" y="6159"/>
                  </a:lnTo>
                  <a:lnTo>
                    <a:pt x="1" y="6130"/>
                  </a:lnTo>
                  <a:lnTo>
                    <a:pt x="6188" y="12318"/>
                  </a:lnTo>
                  <a:lnTo>
                    <a:pt x="6188" y="15776"/>
                  </a:lnTo>
                  <a:lnTo>
                    <a:pt x="15476" y="25065"/>
                  </a:lnTo>
                  <a:lnTo>
                    <a:pt x="15476" y="21792"/>
                  </a:lnTo>
                  <a:lnTo>
                    <a:pt x="9432" y="15733"/>
                  </a:lnTo>
                  <a:lnTo>
                    <a:pt x="15733" y="15733"/>
                  </a:lnTo>
                  <a:lnTo>
                    <a:pt x="15733" y="9432"/>
                  </a:lnTo>
                  <a:lnTo>
                    <a:pt x="21792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19" y="6187"/>
                  </a:lnTo>
                  <a:lnTo>
                    <a:pt x="61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1"/>
            <p:cNvSpPr/>
            <p:nvPr/>
          </p:nvSpPr>
          <p:spPr>
            <a:xfrm>
              <a:off x="2238850" y="1966550"/>
              <a:ext cx="626650" cy="626625"/>
            </a:xfrm>
            <a:custGeom>
              <a:rect b="b" l="l" r="r" t="t"/>
              <a:pathLst>
                <a:path extrusionOk="0" h="25065" w="25066">
                  <a:moveTo>
                    <a:pt x="6146" y="1"/>
                  </a:moveTo>
                  <a:lnTo>
                    <a:pt x="6174" y="6159"/>
                  </a:lnTo>
                  <a:lnTo>
                    <a:pt x="6160" y="6159"/>
                  </a:lnTo>
                  <a:lnTo>
                    <a:pt x="1" y="6130"/>
                  </a:lnTo>
                  <a:lnTo>
                    <a:pt x="1" y="6130"/>
                  </a:lnTo>
                  <a:lnTo>
                    <a:pt x="6189" y="12318"/>
                  </a:lnTo>
                  <a:lnTo>
                    <a:pt x="6189" y="15776"/>
                  </a:lnTo>
                  <a:lnTo>
                    <a:pt x="15491" y="25065"/>
                  </a:lnTo>
                  <a:lnTo>
                    <a:pt x="15491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3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34" y="6187"/>
                  </a:lnTo>
                  <a:lnTo>
                    <a:pt x="6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1"/>
            <p:cNvSpPr/>
            <p:nvPr/>
          </p:nvSpPr>
          <p:spPr>
            <a:xfrm>
              <a:off x="1707275" y="1966550"/>
              <a:ext cx="626650" cy="626625"/>
            </a:xfrm>
            <a:custGeom>
              <a:rect b="b" l="l" r="r" t="t"/>
              <a:pathLst>
                <a:path extrusionOk="0" h="25065" w="25066">
                  <a:moveTo>
                    <a:pt x="6132" y="1"/>
                  </a:moveTo>
                  <a:lnTo>
                    <a:pt x="6160" y="6159"/>
                  </a:lnTo>
                  <a:lnTo>
                    <a:pt x="6160" y="6159"/>
                  </a:lnTo>
                  <a:lnTo>
                    <a:pt x="1" y="6130"/>
                  </a:lnTo>
                  <a:lnTo>
                    <a:pt x="1" y="6130"/>
                  </a:lnTo>
                  <a:lnTo>
                    <a:pt x="6189" y="12318"/>
                  </a:lnTo>
                  <a:lnTo>
                    <a:pt x="6189" y="15776"/>
                  </a:lnTo>
                  <a:lnTo>
                    <a:pt x="15477" y="25065"/>
                  </a:lnTo>
                  <a:lnTo>
                    <a:pt x="15477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3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33" y="6187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1"/>
            <p:cNvSpPr/>
            <p:nvPr/>
          </p:nvSpPr>
          <p:spPr>
            <a:xfrm>
              <a:off x="1175375" y="1966550"/>
              <a:ext cx="626950" cy="626625"/>
            </a:xfrm>
            <a:custGeom>
              <a:rect b="b" l="l" r="r" t="t"/>
              <a:pathLst>
                <a:path extrusionOk="0" h="25065" w="25078">
                  <a:moveTo>
                    <a:pt x="6145" y="1"/>
                  </a:moveTo>
                  <a:lnTo>
                    <a:pt x="6173" y="6159"/>
                  </a:lnTo>
                  <a:lnTo>
                    <a:pt x="0" y="6130"/>
                  </a:lnTo>
                  <a:lnTo>
                    <a:pt x="6187" y="12318"/>
                  </a:lnTo>
                  <a:lnTo>
                    <a:pt x="6187" y="15776"/>
                  </a:lnTo>
                  <a:lnTo>
                    <a:pt x="15490" y="25065"/>
                  </a:lnTo>
                  <a:lnTo>
                    <a:pt x="15490" y="21792"/>
                  </a:lnTo>
                  <a:lnTo>
                    <a:pt x="9431" y="15733"/>
                  </a:lnTo>
                  <a:lnTo>
                    <a:pt x="15747" y="15733"/>
                  </a:lnTo>
                  <a:lnTo>
                    <a:pt x="15747" y="9432"/>
                  </a:lnTo>
                  <a:lnTo>
                    <a:pt x="21806" y="15476"/>
                  </a:lnTo>
                  <a:lnTo>
                    <a:pt x="25078" y="15476"/>
                  </a:lnTo>
                  <a:lnTo>
                    <a:pt x="15776" y="6187"/>
                  </a:lnTo>
                  <a:lnTo>
                    <a:pt x="12332" y="6187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1"/>
            <p:cNvSpPr/>
            <p:nvPr/>
          </p:nvSpPr>
          <p:spPr>
            <a:xfrm>
              <a:off x="643800" y="1966550"/>
              <a:ext cx="626625" cy="626625"/>
            </a:xfrm>
            <a:custGeom>
              <a:rect b="b" l="l" r="r" t="t"/>
              <a:pathLst>
                <a:path extrusionOk="0" h="25065" w="25065">
                  <a:moveTo>
                    <a:pt x="6130" y="1"/>
                  </a:moveTo>
                  <a:lnTo>
                    <a:pt x="6158" y="6159"/>
                  </a:lnTo>
                  <a:lnTo>
                    <a:pt x="0" y="6130"/>
                  </a:lnTo>
                  <a:lnTo>
                    <a:pt x="6187" y="12318"/>
                  </a:lnTo>
                  <a:lnTo>
                    <a:pt x="6187" y="15776"/>
                  </a:lnTo>
                  <a:lnTo>
                    <a:pt x="15475" y="25065"/>
                  </a:lnTo>
                  <a:lnTo>
                    <a:pt x="15475" y="21792"/>
                  </a:lnTo>
                  <a:lnTo>
                    <a:pt x="9431" y="15733"/>
                  </a:lnTo>
                  <a:lnTo>
                    <a:pt x="15747" y="15733"/>
                  </a:lnTo>
                  <a:lnTo>
                    <a:pt x="15747" y="9432"/>
                  </a:lnTo>
                  <a:lnTo>
                    <a:pt x="21791" y="15476"/>
                  </a:lnTo>
                  <a:lnTo>
                    <a:pt x="25064" y="15476"/>
                  </a:lnTo>
                  <a:lnTo>
                    <a:pt x="15776" y="6187"/>
                  </a:lnTo>
                  <a:lnTo>
                    <a:pt x="12332" y="6187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1"/>
            <p:cNvSpPr/>
            <p:nvPr/>
          </p:nvSpPr>
          <p:spPr>
            <a:xfrm>
              <a:off x="541250" y="2155900"/>
              <a:ext cx="197600" cy="197550"/>
            </a:xfrm>
            <a:custGeom>
              <a:rect b="b" l="l" r="r" t="t"/>
              <a:pathLst>
                <a:path extrusionOk="0" h="7902" w="7904">
                  <a:moveTo>
                    <a:pt x="0" y="0"/>
                  </a:moveTo>
                  <a:lnTo>
                    <a:pt x="0" y="3272"/>
                  </a:lnTo>
                  <a:lnTo>
                    <a:pt x="4630" y="7902"/>
                  </a:lnTo>
                  <a:lnTo>
                    <a:pt x="7903" y="79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1"/>
            <p:cNvSpPr/>
            <p:nvPr/>
          </p:nvSpPr>
          <p:spPr>
            <a:xfrm>
              <a:off x="7004475" y="2876425"/>
              <a:ext cx="121850" cy="122200"/>
            </a:xfrm>
            <a:custGeom>
              <a:rect b="b" l="l" r="r" t="t"/>
              <a:pathLst>
                <a:path extrusionOk="0" h="4888" w="4874">
                  <a:moveTo>
                    <a:pt x="0" y="1"/>
                  </a:moveTo>
                  <a:lnTo>
                    <a:pt x="15" y="4888"/>
                  </a:lnTo>
                  <a:lnTo>
                    <a:pt x="4874" y="48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1"/>
            <p:cNvSpPr/>
            <p:nvPr/>
          </p:nvSpPr>
          <p:spPr>
            <a:xfrm>
              <a:off x="7526750" y="2876425"/>
              <a:ext cx="122225" cy="122200"/>
            </a:xfrm>
            <a:custGeom>
              <a:rect b="b" l="l" r="r" t="t"/>
              <a:pathLst>
                <a:path extrusionOk="0" h="4888" w="4889">
                  <a:moveTo>
                    <a:pt x="1" y="1"/>
                  </a:moveTo>
                  <a:lnTo>
                    <a:pt x="30" y="4888"/>
                  </a:lnTo>
                  <a:lnTo>
                    <a:pt x="4888" y="4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1"/>
            <p:cNvSpPr/>
            <p:nvPr/>
          </p:nvSpPr>
          <p:spPr>
            <a:xfrm>
              <a:off x="6453600" y="2876425"/>
              <a:ext cx="121875" cy="122200"/>
            </a:xfrm>
            <a:custGeom>
              <a:rect b="b" l="l" r="r" t="t"/>
              <a:pathLst>
                <a:path extrusionOk="0" h="4888" w="4875">
                  <a:moveTo>
                    <a:pt x="1" y="1"/>
                  </a:moveTo>
                  <a:lnTo>
                    <a:pt x="16" y="4888"/>
                  </a:lnTo>
                  <a:lnTo>
                    <a:pt x="4874" y="4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1"/>
            <p:cNvSpPr/>
            <p:nvPr/>
          </p:nvSpPr>
          <p:spPr>
            <a:xfrm>
              <a:off x="5937025" y="2876425"/>
              <a:ext cx="122200" cy="122200"/>
            </a:xfrm>
            <a:custGeom>
              <a:rect b="b" l="l" r="r" t="t"/>
              <a:pathLst>
                <a:path extrusionOk="0" h="4888" w="4888">
                  <a:moveTo>
                    <a:pt x="1" y="1"/>
                  </a:moveTo>
                  <a:lnTo>
                    <a:pt x="29" y="4888"/>
                  </a:lnTo>
                  <a:lnTo>
                    <a:pt x="4888" y="4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1"/>
            <p:cNvSpPr/>
            <p:nvPr/>
          </p:nvSpPr>
          <p:spPr>
            <a:xfrm>
              <a:off x="5405450" y="2876425"/>
              <a:ext cx="121875" cy="122200"/>
            </a:xfrm>
            <a:custGeom>
              <a:rect b="b" l="l" r="r" t="t"/>
              <a:pathLst>
                <a:path extrusionOk="0" h="4888" w="4875">
                  <a:moveTo>
                    <a:pt x="1" y="1"/>
                  </a:moveTo>
                  <a:lnTo>
                    <a:pt x="16" y="4888"/>
                  </a:lnTo>
                  <a:lnTo>
                    <a:pt x="4874" y="4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1"/>
            <p:cNvSpPr/>
            <p:nvPr/>
          </p:nvSpPr>
          <p:spPr>
            <a:xfrm>
              <a:off x="4873550" y="2876425"/>
              <a:ext cx="122200" cy="122200"/>
            </a:xfrm>
            <a:custGeom>
              <a:rect b="b" l="l" r="r" t="t"/>
              <a:pathLst>
                <a:path extrusionOk="0" h="4888" w="4888">
                  <a:moveTo>
                    <a:pt x="0" y="1"/>
                  </a:moveTo>
                  <a:lnTo>
                    <a:pt x="29" y="4888"/>
                  </a:lnTo>
                  <a:lnTo>
                    <a:pt x="4887" y="48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1"/>
            <p:cNvSpPr/>
            <p:nvPr/>
          </p:nvSpPr>
          <p:spPr>
            <a:xfrm>
              <a:off x="4341950" y="2876425"/>
              <a:ext cx="121850" cy="122200"/>
            </a:xfrm>
            <a:custGeom>
              <a:rect b="b" l="l" r="r" t="t"/>
              <a:pathLst>
                <a:path extrusionOk="0" h="4888" w="4874">
                  <a:moveTo>
                    <a:pt x="1" y="1"/>
                  </a:moveTo>
                  <a:lnTo>
                    <a:pt x="15" y="4888"/>
                  </a:lnTo>
                  <a:lnTo>
                    <a:pt x="4873" y="4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1"/>
            <p:cNvSpPr/>
            <p:nvPr/>
          </p:nvSpPr>
          <p:spPr>
            <a:xfrm>
              <a:off x="3810025" y="2876425"/>
              <a:ext cx="122200" cy="122200"/>
            </a:xfrm>
            <a:custGeom>
              <a:rect b="b" l="l" r="r" t="t"/>
              <a:pathLst>
                <a:path extrusionOk="0" h="4888" w="4888">
                  <a:moveTo>
                    <a:pt x="0" y="1"/>
                  </a:moveTo>
                  <a:lnTo>
                    <a:pt x="29" y="4888"/>
                  </a:lnTo>
                  <a:lnTo>
                    <a:pt x="4887" y="48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1"/>
            <p:cNvSpPr/>
            <p:nvPr/>
          </p:nvSpPr>
          <p:spPr>
            <a:xfrm>
              <a:off x="3278425" y="2876425"/>
              <a:ext cx="121875" cy="122200"/>
            </a:xfrm>
            <a:custGeom>
              <a:rect b="b" l="l" r="r" t="t"/>
              <a:pathLst>
                <a:path extrusionOk="0" h="4888" w="4875">
                  <a:moveTo>
                    <a:pt x="1" y="1"/>
                  </a:moveTo>
                  <a:lnTo>
                    <a:pt x="16" y="4888"/>
                  </a:lnTo>
                  <a:lnTo>
                    <a:pt x="4874" y="4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1"/>
            <p:cNvSpPr/>
            <p:nvPr/>
          </p:nvSpPr>
          <p:spPr>
            <a:xfrm>
              <a:off x="2746850" y="2876425"/>
              <a:ext cx="121875" cy="122200"/>
            </a:xfrm>
            <a:custGeom>
              <a:rect b="b" l="l" r="r" t="t"/>
              <a:pathLst>
                <a:path extrusionOk="0" h="4888" w="4875">
                  <a:moveTo>
                    <a:pt x="1" y="1"/>
                  </a:moveTo>
                  <a:lnTo>
                    <a:pt x="16" y="4888"/>
                  </a:lnTo>
                  <a:lnTo>
                    <a:pt x="4874" y="4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1"/>
            <p:cNvSpPr/>
            <p:nvPr/>
          </p:nvSpPr>
          <p:spPr>
            <a:xfrm>
              <a:off x="2214950" y="2876425"/>
              <a:ext cx="122200" cy="122200"/>
            </a:xfrm>
            <a:custGeom>
              <a:rect b="b" l="l" r="r" t="t"/>
              <a:pathLst>
                <a:path extrusionOk="0" h="4888" w="4888">
                  <a:moveTo>
                    <a:pt x="0" y="1"/>
                  </a:moveTo>
                  <a:lnTo>
                    <a:pt x="29" y="4888"/>
                  </a:lnTo>
                  <a:lnTo>
                    <a:pt x="4887" y="48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1"/>
            <p:cNvSpPr/>
            <p:nvPr/>
          </p:nvSpPr>
          <p:spPr>
            <a:xfrm>
              <a:off x="1683375" y="2876425"/>
              <a:ext cx="121825" cy="122200"/>
            </a:xfrm>
            <a:custGeom>
              <a:rect b="b" l="l" r="r" t="t"/>
              <a:pathLst>
                <a:path extrusionOk="0" h="4888" w="4873">
                  <a:moveTo>
                    <a:pt x="0" y="1"/>
                  </a:moveTo>
                  <a:lnTo>
                    <a:pt x="14" y="4888"/>
                  </a:lnTo>
                  <a:lnTo>
                    <a:pt x="4872" y="48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1"/>
            <p:cNvSpPr/>
            <p:nvPr/>
          </p:nvSpPr>
          <p:spPr>
            <a:xfrm>
              <a:off x="1151425" y="2876425"/>
              <a:ext cx="122200" cy="122200"/>
            </a:xfrm>
            <a:custGeom>
              <a:rect b="b" l="l" r="r" t="t"/>
              <a:pathLst>
                <a:path extrusionOk="0" h="4888" w="4888">
                  <a:moveTo>
                    <a:pt x="0" y="1"/>
                  </a:moveTo>
                  <a:lnTo>
                    <a:pt x="29" y="4888"/>
                  </a:lnTo>
                  <a:lnTo>
                    <a:pt x="4887" y="48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1"/>
            <p:cNvSpPr/>
            <p:nvPr/>
          </p:nvSpPr>
          <p:spPr>
            <a:xfrm>
              <a:off x="619850" y="2876425"/>
              <a:ext cx="121850" cy="122200"/>
            </a:xfrm>
            <a:custGeom>
              <a:rect b="b" l="l" r="r" t="t"/>
              <a:pathLst>
                <a:path extrusionOk="0" h="4888" w="4874">
                  <a:moveTo>
                    <a:pt x="0" y="1"/>
                  </a:moveTo>
                  <a:lnTo>
                    <a:pt x="15" y="4888"/>
                  </a:lnTo>
                  <a:lnTo>
                    <a:pt x="4873" y="48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3" name="Google Shape;953;p11"/>
          <p:cNvSpPr/>
          <p:nvPr/>
        </p:nvSpPr>
        <p:spPr>
          <a:xfrm>
            <a:off x="3602134" y="312898"/>
            <a:ext cx="5211600" cy="2929800"/>
          </a:xfrm>
          <a:prstGeom prst="rect">
            <a:avLst/>
          </a:prstGeom>
          <a:solidFill>
            <a:srgbClr val="F8E7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11"/>
          <p:cNvSpPr txBox="1"/>
          <p:nvPr>
            <p:ph hasCustomPrompt="1" type="title"/>
          </p:nvPr>
        </p:nvSpPr>
        <p:spPr>
          <a:xfrm>
            <a:off x="4195373" y="879475"/>
            <a:ext cx="4025100" cy="116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55" name="Google Shape;955;p11"/>
          <p:cNvSpPr txBox="1"/>
          <p:nvPr>
            <p:ph idx="1" type="subTitle"/>
          </p:nvPr>
        </p:nvSpPr>
        <p:spPr>
          <a:xfrm>
            <a:off x="4907573" y="2051500"/>
            <a:ext cx="2600700" cy="624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56" name="Google Shape;956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3"/>
          <p:cNvSpPr/>
          <p:nvPr/>
        </p:nvSpPr>
        <p:spPr>
          <a:xfrm>
            <a:off x="349800" y="309875"/>
            <a:ext cx="8444400" cy="4500600"/>
          </a:xfrm>
          <a:prstGeom prst="rect">
            <a:avLst/>
          </a:prstGeom>
          <a:solidFill>
            <a:srgbClr val="F8E7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1" name="Google Shape;961;p13"/>
          <p:cNvGrpSpPr/>
          <p:nvPr/>
        </p:nvGrpSpPr>
        <p:grpSpPr>
          <a:xfrm flipH="1">
            <a:off x="8786768" y="317840"/>
            <a:ext cx="369970" cy="4484681"/>
            <a:chOff x="338863" y="317840"/>
            <a:chExt cx="369970" cy="4484681"/>
          </a:xfrm>
        </p:grpSpPr>
        <p:sp>
          <p:nvSpPr>
            <p:cNvPr id="962" name="Google Shape;962;p13"/>
            <p:cNvSpPr/>
            <p:nvPr/>
          </p:nvSpPr>
          <p:spPr>
            <a:xfrm>
              <a:off x="341054" y="2534527"/>
              <a:ext cx="367778" cy="368082"/>
            </a:xfrm>
            <a:custGeom>
              <a:rect b="b" l="l" r="r" t="t"/>
              <a:pathLst>
                <a:path extrusionOk="0" h="27885" w="27862">
                  <a:moveTo>
                    <a:pt x="21027" y="0"/>
                  </a:moveTo>
                  <a:lnTo>
                    <a:pt x="14158" y="6894"/>
                  </a:lnTo>
                  <a:lnTo>
                    <a:pt x="10324" y="6894"/>
                  </a:lnTo>
                  <a:lnTo>
                    <a:pt x="1" y="17241"/>
                  </a:lnTo>
                  <a:lnTo>
                    <a:pt x="3644" y="17241"/>
                  </a:lnTo>
                  <a:lnTo>
                    <a:pt x="10359" y="10502"/>
                  </a:lnTo>
                  <a:lnTo>
                    <a:pt x="10371" y="17514"/>
                  </a:lnTo>
                  <a:lnTo>
                    <a:pt x="17384" y="17503"/>
                  </a:lnTo>
                  <a:lnTo>
                    <a:pt x="10669" y="24253"/>
                  </a:lnTo>
                  <a:lnTo>
                    <a:pt x="10669" y="27885"/>
                  </a:lnTo>
                  <a:lnTo>
                    <a:pt x="20980" y="17538"/>
                  </a:lnTo>
                  <a:lnTo>
                    <a:pt x="20980" y="13716"/>
                  </a:lnTo>
                  <a:lnTo>
                    <a:pt x="27862" y="6823"/>
                  </a:lnTo>
                  <a:lnTo>
                    <a:pt x="21016" y="6870"/>
                  </a:lnTo>
                  <a:lnTo>
                    <a:pt x="21004" y="6870"/>
                  </a:lnTo>
                  <a:lnTo>
                    <a:pt x="21004" y="6847"/>
                  </a:lnTo>
                  <a:lnTo>
                    <a:pt x="210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3"/>
            <p:cNvSpPr/>
            <p:nvPr/>
          </p:nvSpPr>
          <p:spPr>
            <a:xfrm>
              <a:off x="340909" y="2217752"/>
              <a:ext cx="367448" cy="368082"/>
            </a:xfrm>
            <a:custGeom>
              <a:rect b="b" l="l" r="r" t="t"/>
              <a:pathLst>
                <a:path extrusionOk="0" h="27885" w="27837">
                  <a:moveTo>
                    <a:pt x="21015" y="1"/>
                  </a:moveTo>
                  <a:lnTo>
                    <a:pt x="14133" y="6882"/>
                  </a:lnTo>
                  <a:lnTo>
                    <a:pt x="10311" y="6894"/>
                  </a:lnTo>
                  <a:lnTo>
                    <a:pt x="0" y="17229"/>
                  </a:lnTo>
                  <a:lnTo>
                    <a:pt x="3631" y="17229"/>
                  </a:lnTo>
                  <a:lnTo>
                    <a:pt x="10359" y="10502"/>
                  </a:lnTo>
                  <a:lnTo>
                    <a:pt x="10359" y="17503"/>
                  </a:lnTo>
                  <a:lnTo>
                    <a:pt x="17383" y="17503"/>
                  </a:lnTo>
                  <a:lnTo>
                    <a:pt x="10656" y="24230"/>
                  </a:lnTo>
                  <a:lnTo>
                    <a:pt x="10656" y="27885"/>
                  </a:lnTo>
                  <a:lnTo>
                    <a:pt x="20979" y="17538"/>
                  </a:lnTo>
                  <a:lnTo>
                    <a:pt x="20967" y="13717"/>
                  </a:lnTo>
                  <a:lnTo>
                    <a:pt x="27837" y="6823"/>
                  </a:lnTo>
                  <a:lnTo>
                    <a:pt x="20991" y="6847"/>
                  </a:lnTo>
                  <a:lnTo>
                    <a:pt x="210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3"/>
            <p:cNvSpPr/>
            <p:nvPr/>
          </p:nvSpPr>
          <p:spPr>
            <a:xfrm>
              <a:off x="340434" y="1901122"/>
              <a:ext cx="367765" cy="367937"/>
            </a:xfrm>
            <a:custGeom>
              <a:rect b="b" l="l" r="r" t="t"/>
              <a:pathLst>
                <a:path extrusionOk="0" h="27874" w="27861">
                  <a:moveTo>
                    <a:pt x="21027" y="1"/>
                  </a:moveTo>
                  <a:lnTo>
                    <a:pt x="14157" y="6895"/>
                  </a:lnTo>
                  <a:lnTo>
                    <a:pt x="10335" y="6895"/>
                  </a:lnTo>
                  <a:lnTo>
                    <a:pt x="0" y="17241"/>
                  </a:lnTo>
                  <a:lnTo>
                    <a:pt x="3644" y="17241"/>
                  </a:lnTo>
                  <a:lnTo>
                    <a:pt x="10359" y="10490"/>
                  </a:lnTo>
                  <a:lnTo>
                    <a:pt x="10371" y="17515"/>
                  </a:lnTo>
                  <a:lnTo>
                    <a:pt x="17383" y="17503"/>
                  </a:lnTo>
                  <a:lnTo>
                    <a:pt x="10656" y="24242"/>
                  </a:lnTo>
                  <a:lnTo>
                    <a:pt x="10668" y="27873"/>
                  </a:lnTo>
                  <a:lnTo>
                    <a:pt x="20991" y="17539"/>
                  </a:lnTo>
                  <a:lnTo>
                    <a:pt x="20991" y="13705"/>
                  </a:lnTo>
                  <a:lnTo>
                    <a:pt x="27861" y="6823"/>
                  </a:lnTo>
                  <a:lnTo>
                    <a:pt x="21003" y="6859"/>
                  </a:lnTo>
                  <a:lnTo>
                    <a:pt x="21003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3"/>
            <p:cNvSpPr/>
            <p:nvPr/>
          </p:nvSpPr>
          <p:spPr>
            <a:xfrm>
              <a:off x="340275" y="1584492"/>
              <a:ext cx="367620" cy="367937"/>
            </a:xfrm>
            <a:custGeom>
              <a:rect b="b" l="l" r="r" t="t"/>
              <a:pathLst>
                <a:path extrusionOk="0" h="27874" w="27850">
                  <a:moveTo>
                    <a:pt x="21015" y="1"/>
                  </a:moveTo>
                  <a:lnTo>
                    <a:pt x="14133" y="6883"/>
                  </a:lnTo>
                  <a:lnTo>
                    <a:pt x="10311" y="6895"/>
                  </a:lnTo>
                  <a:lnTo>
                    <a:pt x="0" y="17217"/>
                  </a:lnTo>
                  <a:lnTo>
                    <a:pt x="3632" y="17217"/>
                  </a:lnTo>
                  <a:lnTo>
                    <a:pt x="10359" y="10490"/>
                  </a:lnTo>
                  <a:lnTo>
                    <a:pt x="10359" y="17503"/>
                  </a:lnTo>
                  <a:lnTo>
                    <a:pt x="17372" y="17503"/>
                  </a:lnTo>
                  <a:lnTo>
                    <a:pt x="10657" y="24230"/>
                  </a:lnTo>
                  <a:lnTo>
                    <a:pt x="10657" y="27873"/>
                  </a:lnTo>
                  <a:lnTo>
                    <a:pt x="20979" y="17539"/>
                  </a:lnTo>
                  <a:lnTo>
                    <a:pt x="20967" y="13705"/>
                  </a:lnTo>
                  <a:lnTo>
                    <a:pt x="27849" y="6823"/>
                  </a:lnTo>
                  <a:lnTo>
                    <a:pt x="21003" y="6847"/>
                  </a:lnTo>
                  <a:lnTo>
                    <a:pt x="210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3"/>
            <p:cNvSpPr/>
            <p:nvPr/>
          </p:nvSpPr>
          <p:spPr>
            <a:xfrm>
              <a:off x="339800" y="1267875"/>
              <a:ext cx="367778" cy="367924"/>
            </a:xfrm>
            <a:custGeom>
              <a:rect b="b" l="l" r="r" t="t"/>
              <a:pathLst>
                <a:path extrusionOk="0" h="27873" w="27862">
                  <a:moveTo>
                    <a:pt x="21039" y="0"/>
                  </a:moveTo>
                  <a:lnTo>
                    <a:pt x="14157" y="6894"/>
                  </a:lnTo>
                  <a:lnTo>
                    <a:pt x="10323" y="6894"/>
                  </a:lnTo>
                  <a:lnTo>
                    <a:pt x="1" y="17228"/>
                  </a:lnTo>
                  <a:lnTo>
                    <a:pt x="3656" y="17228"/>
                  </a:lnTo>
                  <a:lnTo>
                    <a:pt x="10359" y="10490"/>
                  </a:lnTo>
                  <a:lnTo>
                    <a:pt x="10359" y="17514"/>
                  </a:lnTo>
                  <a:lnTo>
                    <a:pt x="10383" y="17514"/>
                  </a:lnTo>
                  <a:lnTo>
                    <a:pt x="17384" y="17502"/>
                  </a:lnTo>
                  <a:lnTo>
                    <a:pt x="17384" y="17502"/>
                  </a:lnTo>
                  <a:lnTo>
                    <a:pt x="10657" y="24241"/>
                  </a:lnTo>
                  <a:lnTo>
                    <a:pt x="10681" y="27873"/>
                  </a:lnTo>
                  <a:lnTo>
                    <a:pt x="20991" y="17526"/>
                  </a:lnTo>
                  <a:lnTo>
                    <a:pt x="20991" y="13704"/>
                  </a:lnTo>
                  <a:lnTo>
                    <a:pt x="27861" y="6811"/>
                  </a:lnTo>
                  <a:lnTo>
                    <a:pt x="27861" y="6811"/>
                  </a:lnTo>
                  <a:lnTo>
                    <a:pt x="21003" y="6858"/>
                  </a:lnTo>
                  <a:lnTo>
                    <a:pt x="21003" y="6846"/>
                  </a:lnTo>
                  <a:lnTo>
                    <a:pt x="210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3"/>
            <p:cNvSpPr/>
            <p:nvPr/>
          </p:nvSpPr>
          <p:spPr>
            <a:xfrm>
              <a:off x="339642" y="951258"/>
              <a:ext cx="367620" cy="367924"/>
            </a:xfrm>
            <a:custGeom>
              <a:rect b="b" l="l" r="r" t="t"/>
              <a:pathLst>
                <a:path extrusionOk="0" h="27873" w="27850">
                  <a:moveTo>
                    <a:pt x="21015" y="0"/>
                  </a:moveTo>
                  <a:lnTo>
                    <a:pt x="14145" y="6870"/>
                  </a:lnTo>
                  <a:lnTo>
                    <a:pt x="10312" y="6894"/>
                  </a:lnTo>
                  <a:lnTo>
                    <a:pt x="1" y="17217"/>
                  </a:lnTo>
                  <a:lnTo>
                    <a:pt x="3632" y="17217"/>
                  </a:lnTo>
                  <a:lnTo>
                    <a:pt x="10347" y="10490"/>
                  </a:lnTo>
                  <a:lnTo>
                    <a:pt x="10359" y="17502"/>
                  </a:lnTo>
                  <a:lnTo>
                    <a:pt x="17372" y="17502"/>
                  </a:lnTo>
                  <a:lnTo>
                    <a:pt x="10657" y="24229"/>
                  </a:lnTo>
                  <a:lnTo>
                    <a:pt x="10657" y="27873"/>
                  </a:lnTo>
                  <a:lnTo>
                    <a:pt x="20968" y="17526"/>
                  </a:lnTo>
                  <a:lnTo>
                    <a:pt x="20968" y="13704"/>
                  </a:lnTo>
                  <a:lnTo>
                    <a:pt x="27850" y="6811"/>
                  </a:lnTo>
                  <a:lnTo>
                    <a:pt x="21003" y="6846"/>
                  </a:lnTo>
                  <a:lnTo>
                    <a:pt x="210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13"/>
            <p:cNvSpPr/>
            <p:nvPr/>
          </p:nvSpPr>
          <p:spPr>
            <a:xfrm>
              <a:off x="339180" y="634628"/>
              <a:ext cx="367924" cy="367937"/>
            </a:xfrm>
            <a:custGeom>
              <a:rect b="b" l="l" r="r" t="t"/>
              <a:pathLst>
                <a:path extrusionOk="0" h="27874" w="27873">
                  <a:moveTo>
                    <a:pt x="21038" y="1"/>
                  </a:moveTo>
                  <a:lnTo>
                    <a:pt x="14157" y="6882"/>
                  </a:lnTo>
                  <a:lnTo>
                    <a:pt x="10323" y="6882"/>
                  </a:lnTo>
                  <a:lnTo>
                    <a:pt x="0" y="17229"/>
                  </a:lnTo>
                  <a:lnTo>
                    <a:pt x="3643" y="17229"/>
                  </a:lnTo>
                  <a:lnTo>
                    <a:pt x="10370" y="10490"/>
                  </a:lnTo>
                  <a:lnTo>
                    <a:pt x="10370" y="17515"/>
                  </a:lnTo>
                  <a:lnTo>
                    <a:pt x="17395" y="17503"/>
                  </a:lnTo>
                  <a:lnTo>
                    <a:pt x="17395" y="17503"/>
                  </a:lnTo>
                  <a:lnTo>
                    <a:pt x="10668" y="24242"/>
                  </a:lnTo>
                  <a:lnTo>
                    <a:pt x="10680" y="27873"/>
                  </a:lnTo>
                  <a:lnTo>
                    <a:pt x="20991" y="17527"/>
                  </a:lnTo>
                  <a:lnTo>
                    <a:pt x="20991" y="13705"/>
                  </a:lnTo>
                  <a:lnTo>
                    <a:pt x="27873" y="6811"/>
                  </a:lnTo>
                  <a:lnTo>
                    <a:pt x="27873" y="6811"/>
                  </a:lnTo>
                  <a:lnTo>
                    <a:pt x="21003" y="6859"/>
                  </a:lnTo>
                  <a:lnTo>
                    <a:pt x="21003" y="6835"/>
                  </a:lnTo>
                  <a:lnTo>
                    <a:pt x="210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13"/>
            <p:cNvSpPr/>
            <p:nvPr/>
          </p:nvSpPr>
          <p:spPr>
            <a:xfrm>
              <a:off x="338863" y="317840"/>
              <a:ext cx="367765" cy="368095"/>
            </a:xfrm>
            <a:custGeom>
              <a:rect b="b" l="l" r="r" t="t"/>
              <a:pathLst>
                <a:path extrusionOk="0" h="27886" w="27861">
                  <a:moveTo>
                    <a:pt x="21027" y="1"/>
                  </a:moveTo>
                  <a:lnTo>
                    <a:pt x="14157" y="6883"/>
                  </a:lnTo>
                  <a:lnTo>
                    <a:pt x="10335" y="6895"/>
                  </a:lnTo>
                  <a:lnTo>
                    <a:pt x="0" y="17229"/>
                  </a:lnTo>
                  <a:lnTo>
                    <a:pt x="3644" y="17229"/>
                  </a:lnTo>
                  <a:lnTo>
                    <a:pt x="10359" y="10502"/>
                  </a:lnTo>
                  <a:lnTo>
                    <a:pt x="10371" y="17503"/>
                  </a:lnTo>
                  <a:lnTo>
                    <a:pt x="17383" y="17503"/>
                  </a:lnTo>
                  <a:lnTo>
                    <a:pt x="10668" y="24230"/>
                  </a:lnTo>
                  <a:lnTo>
                    <a:pt x="10668" y="27885"/>
                  </a:lnTo>
                  <a:lnTo>
                    <a:pt x="20991" y="17539"/>
                  </a:lnTo>
                  <a:lnTo>
                    <a:pt x="20991" y="13717"/>
                  </a:lnTo>
                  <a:lnTo>
                    <a:pt x="27861" y="6823"/>
                  </a:lnTo>
                  <a:lnTo>
                    <a:pt x="21015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13"/>
            <p:cNvSpPr/>
            <p:nvPr/>
          </p:nvSpPr>
          <p:spPr>
            <a:xfrm>
              <a:off x="340434" y="4434584"/>
              <a:ext cx="367765" cy="367937"/>
            </a:xfrm>
            <a:custGeom>
              <a:rect b="b" l="l" r="r" t="t"/>
              <a:pathLst>
                <a:path extrusionOk="0" h="27874" w="27861">
                  <a:moveTo>
                    <a:pt x="21027" y="1"/>
                  </a:moveTo>
                  <a:lnTo>
                    <a:pt x="14157" y="6895"/>
                  </a:lnTo>
                  <a:lnTo>
                    <a:pt x="10335" y="6895"/>
                  </a:lnTo>
                  <a:lnTo>
                    <a:pt x="0" y="17241"/>
                  </a:lnTo>
                  <a:lnTo>
                    <a:pt x="3644" y="17241"/>
                  </a:lnTo>
                  <a:lnTo>
                    <a:pt x="10359" y="10490"/>
                  </a:lnTo>
                  <a:lnTo>
                    <a:pt x="10371" y="17515"/>
                  </a:lnTo>
                  <a:lnTo>
                    <a:pt x="17383" y="17503"/>
                  </a:lnTo>
                  <a:lnTo>
                    <a:pt x="10656" y="24242"/>
                  </a:lnTo>
                  <a:lnTo>
                    <a:pt x="10668" y="27873"/>
                  </a:lnTo>
                  <a:lnTo>
                    <a:pt x="20991" y="17539"/>
                  </a:lnTo>
                  <a:lnTo>
                    <a:pt x="20991" y="13705"/>
                  </a:lnTo>
                  <a:lnTo>
                    <a:pt x="27861" y="6823"/>
                  </a:lnTo>
                  <a:lnTo>
                    <a:pt x="21003" y="6859"/>
                  </a:lnTo>
                  <a:lnTo>
                    <a:pt x="21003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3"/>
            <p:cNvSpPr/>
            <p:nvPr/>
          </p:nvSpPr>
          <p:spPr>
            <a:xfrm>
              <a:off x="340275" y="4117954"/>
              <a:ext cx="367620" cy="367937"/>
            </a:xfrm>
            <a:custGeom>
              <a:rect b="b" l="l" r="r" t="t"/>
              <a:pathLst>
                <a:path extrusionOk="0" h="27874" w="27850">
                  <a:moveTo>
                    <a:pt x="21015" y="1"/>
                  </a:moveTo>
                  <a:lnTo>
                    <a:pt x="14133" y="6883"/>
                  </a:lnTo>
                  <a:lnTo>
                    <a:pt x="10311" y="6895"/>
                  </a:lnTo>
                  <a:lnTo>
                    <a:pt x="0" y="17217"/>
                  </a:lnTo>
                  <a:lnTo>
                    <a:pt x="3632" y="17217"/>
                  </a:lnTo>
                  <a:lnTo>
                    <a:pt x="10359" y="10490"/>
                  </a:lnTo>
                  <a:lnTo>
                    <a:pt x="10359" y="17503"/>
                  </a:lnTo>
                  <a:lnTo>
                    <a:pt x="17372" y="17503"/>
                  </a:lnTo>
                  <a:lnTo>
                    <a:pt x="10657" y="24230"/>
                  </a:lnTo>
                  <a:lnTo>
                    <a:pt x="10657" y="27873"/>
                  </a:lnTo>
                  <a:lnTo>
                    <a:pt x="20979" y="17539"/>
                  </a:lnTo>
                  <a:lnTo>
                    <a:pt x="20967" y="13705"/>
                  </a:lnTo>
                  <a:lnTo>
                    <a:pt x="27849" y="6823"/>
                  </a:lnTo>
                  <a:lnTo>
                    <a:pt x="21003" y="6847"/>
                  </a:lnTo>
                  <a:lnTo>
                    <a:pt x="210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13"/>
            <p:cNvSpPr/>
            <p:nvPr/>
          </p:nvSpPr>
          <p:spPr>
            <a:xfrm>
              <a:off x="339800" y="3801337"/>
              <a:ext cx="367778" cy="367924"/>
            </a:xfrm>
            <a:custGeom>
              <a:rect b="b" l="l" r="r" t="t"/>
              <a:pathLst>
                <a:path extrusionOk="0" h="27873" w="27862">
                  <a:moveTo>
                    <a:pt x="21039" y="0"/>
                  </a:moveTo>
                  <a:lnTo>
                    <a:pt x="14157" y="6894"/>
                  </a:lnTo>
                  <a:lnTo>
                    <a:pt x="10323" y="6894"/>
                  </a:lnTo>
                  <a:lnTo>
                    <a:pt x="1" y="17228"/>
                  </a:lnTo>
                  <a:lnTo>
                    <a:pt x="3656" y="17228"/>
                  </a:lnTo>
                  <a:lnTo>
                    <a:pt x="10359" y="10490"/>
                  </a:lnTo>
                  <a:lnTo>
                    <a:pt x="10359" y="17514"/>
                  </a:lnTo>
                  <a:lnTo>
                    <a:pt x="10383" y="17514"/>
                  </a:lnTo>
                  <a:lnTo>
                    <a:pt x="17384" y="17502"/>
                  </a:lnTo>
                  <a:lnTo>
                    <a:pt x="17384" y="17502"/>
                  </a:lnTo>
                  <a:lnTo>
                    <a:pt x="10657" y="24241"/>
                  </a:lnTo>
                  <a:lnTo>
                    <a:pt x="10681" y="27873"/>
                  </a:lnTo>
                  <a:lnTo>
                    <a:pt x="20991" y="17526"/>
                  </a:lnTo>
                  <a:lnTo>
                    <a:pt x="20991" y="13704"/>
                  </a:lnTo>
                  <a:lnTo>
                    <a:pt x="27861" y="6811"/>
                  </a:lnTo>
                  <a:lnTo>
                    <a:pt x="27861" y="6811"/>
                  </a:lnTo>
                  <a:lnTo>
                    <a:pt x="21003" y="6858"/>
                  </a:lnTo>
                  <a:lnTo>
                    <a:pt x="21003" y="6846"/>
                  </a:lnTo>
                  <a:lnTo>
                    <a:pt x="210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13"/>
            <p:cNvSpPr/>
            <p:nvPr/>
          </p:nvSpPr>
          <p:spPr>
            <a:xfrm>
              <a:off x="339642" y="3484720"/>
              <a:ext cx="367620" cy="367924"/>
            </a:xfrm>
            <a:custGeom>
              <a:rect b="b" l="l" r="r" t="t"/>
              <a:pathLst>
                <a:path extrusionOk="0" h="27873" w="27850">
                  <a:moveTo>
                    <a:pt x="21015" y="0"/>
                  </a:moveTo>
                  <a:lnTo>
                    <a:pt x="14145" y="6870"/>
                  </a:lnTo>
                  <a:lnTo>
                    <a:pt x="10312" y="6894"/>
                  </a:lnTo>
                  <a:lnTo>
                    <a:pt x="1" y="17217"/>
                  </a:lnTo>
                  <a:lnTo>
                    <a:pt x="3632" y="17217"/>
                  </a:lnTo>
                  <a:lnTo>
                    <a:pt x="10347" y="10490"/>
                  </a:lnTo>
                  <a:lnTo>
                    <a:pt x="10359" y="17502"/>
                  </a:lnTo>
                  <a:lnTo>
                    <a:pt x="17372" y="17502"/>
                  </a:lnTo>
                  <a:lnTo>
                    <a:pt x="10657" y="24229"/>
                  </a:lnTo>
                  <a:lnTo>
                    <a:pt x="10657" y="27873"/>
                  </a:lnTo>
                  <a:lnTo>
                    <a:pt x="20968" y="17526"/>
                  </a:lnTo>
                  <a:lnTo>
                    <a:pt x="20968" y="13704"/>
                  </a:lnTo>
                  <a:lnTo>
                    <a:pt x="27850" y="6811"/>
                  </a:lnTo>
                  <a:lnTo>
                    <a:pt x="21003" y="6846"/>
                  </a:lnTo>
                  <a:lnTo>
                    <a:pt x="210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13"/>
            <p:cNvSpPr/>
            <p:nvPr/>
          </p:nvSpPr>
          <p:spPr>
            <a:xfrm>
              <a:off x="339180" y="3168090"/>
              <a:ext cx="367924" cy="367937"/>
            </a:xfrm>
            <a:custGeom>
              <a:rect b="b" l="l" r="r" t="t"/>
              <a:pathLst>
                <a:path extrusionOk="0" h="27874" w="27873">
                  <a:moveTo>
                    <a:pt x="21038" y="1"/>
                  </a:moveTo>
                  <a:lnTo>
                    <a:pt x="14157" y="6882"/>
                  </a:lnTo>
                  <a:lnTo>
                    <a:pt x="10323" y="6882"/>
                  </a:lnTo>
                  <a:lnTo>
                    <a:pt x="0" y="17229"/>
                  </a:lnTo>
                  <a:lnTo>
                    <a:pt x="3643" y="17229"/>
                  </a:lnTo>
                  <a:lnTo>
                    <a:pt x="10370" y="10490"/>
                  </a:lnTo>
                  <a:lnTo>
                    <a:pt x="10370" y="17515"/>
                  </a:lnTo>
                  <a:lnTo>
                    <a:pt x="17395" y="17503"/>
                  </a:lnTo>
                  <a:lnTo>
                    <a:pt x="17395" y="17503"/>
                  </a:lnTo>
                  <a:lnTo>
                    <a:pt x="10668" y="24242"/>
                  </a:lnTo>
                  <a:lnTo>
                    <a:pt x="10680" y="27873"/>
                  </a:lnTo>
                  <a:lnTo>
                    <a:pt x="20991" y="17527"/>
                  </a:lnTo>
                  <a:lnTo>
                    <a:pt x="20991" y="13705"/>
                  </a:lnTo>
                  <a:lnTo>
                    <a:pt x="27873" y="6811"/>
                  </a:lnTo>
                  <a:lnTo>
                    <a:pt x="27873" y="6811"/>
                  </a:lnTo>
                  <a:lnTo>
                    <a:pt x="21003" y="6859"/>
                  </a:lnTo>
                  <a:lnTo>
                    <a:pt x="21003" y="6835"/>
                  </a:lnTo>
                  <a:lnTo>
                    <a:pt x="210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3"/>
            <p:cNvSpPr/>
            <p:nvPr/>
          </p:nvSpPr>
          <p:spPr>
            <a:xfrm>
              <a:off x="338863" y="2851302"/>
              <a:ext cx="367765" cy="368095"/>
            </a:xfrm>
            <a:custGeom>
              <a:rect b="b" l="l" r="r" t="t"/>
              <a:pathLst>
                <a:path extrusionOk="0" h="27886" w="27861">
                  <a:moveTo>
                    <a:pt x="21027" y="1"/>
                  </a:moveTo>
                  <a:lnTo>
                    <a:pt x="14157" y="6883"/>
                  </a:lnTo>
                  <a:lnTo>
                    <a:pt x="10335" y="6895"/>
                  </a:lnTo>
                  <a:lnTo>
                    <a:pt x="0" y="17229"/>
                  </a:lnTo>
                  <a:lnTo>
                    <a:pt x="3644" y="17229"/>
                  </a:lnTo>
                  <a:lnTo>
                    <a:pt x="10359" y="10502"/>
                  </a:lnTo>
                  <a:lnTo>
                    <a:pt x="10371" y="17503"/>
                  </a:lnTo>
                  <a:lnTo>
                    <a:pt x="17383" y="17503"/>
                  </a:lnTo>
                  <a:lnTo>
                    <a:pt x="10668" y="24230"/>
                  </a:lnTo>
                  <a:lnTo>
                    <a:pt x="10668" y="27885"/>
                  </a:lnTo>
                  <a:lnTo>
                    <a:pt x="20991" y="17539"/>
                  </a:lnTo>
                  <a:lnTo>
                    <a:pt x="20991" y="13717"/>
                  </a:lnTo>
                  <a:lnTo>
                    <a:pt x="27861" y="6823"/>
                  </a:lnTo>
                  <a:lnTo>
                    <a:pt x="21015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6" name="Google Shape;976;p13"/>
          <p:cNvSpPr txBox="1"/>
          <p:nvPr>
            <p:ph type="title"/>
          </p:nvPr>
        </p:nvSpPr>
        <p:spPr>
          <a:xfrm>
            <a:off x="720000" y="1742775"/>
            <a:ext cx="2179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7" name="Google Shape;977;p13"/>
          <p:cNvSpPr txBox="1"/>
          <p:nvPr>
            <p:ph hasCustomPrompt="1" idx="2" type="title"/>
          </p:nvPr>
        </p:nvSpPr>
        <p:spPr>
          <a:xfrm>
            <a:off x="720000" y="1301300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8" name="Google Shape;978;p13"/>
          <p:cNvSpPr txBox="1"/>
          <p:nvPr>
            <p:ph idx="1" type="subTitle"/>
          </p:nvPr>
        </p:nvSpPr>
        <p:spPr>
          <a:xfrm>
            <a:off x="720000" y="2188940"/>
            <a:ext cx="2179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9" name="Google Shape;979;p13"/>
          <p:cNvSpPr txBox="1"/>
          <p:nvPr>
            <p:ph idx="3" type="title"/>
          </p:nvPr>
        </p:nvSpPr>
        <p:spPr>
          <a:xfrm>
            <a:off x="3403800" y="1742775"/>
            <a:ext cx="2179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0" name="Google Shape;980;p13"/>
          <p:cNvSpPr txBox="1"/>
          <p:nvPr>
            <p:ph hasCustomPrompt="1" idx="4" type="title"/>
          </p:nvPr>
        </p:nvSpPr>
        <p:spPr>
          <a:xfrm>
            <a:off x="3403800" y="1301300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1" name="Google Shape;981;p13"/>
          <p:cNvSpPr txBox="1"/>
          <p:nvPr>
            <p:ph idx="5" type="subTitle"/>
          </p:nvPr>
        </p:nvSpPr>
        <p:spPr>
          <a:xfrm>
            <a:off x="3403800" y="2188940"/>
            <a:ext cx="2179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2" name="Google Shape;982;p13"/>
          <p:cNvSpPr txBox="1"/>
          <p:nvPr>
            <p:ph idx="6" type="title"/>
          </p:nvPr>
        </p:nvSpPr>
        <p:spPr>
          <a:xfrm>
            <a:off x="6087600" y="1742775"/>
            <a:ext cx="2179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3" name="Google Shape;983;p13"/>
          <p:cNvSpPr txBox="1"/>
          <p:nvPr>
            <p:ph hasCustomPrompt="1" idx="7" type="title"/>
          </p:nvPr>
        </p:nvSpPr>
        <p:spPr>
          <a:xfrm>
            <a:off x="6087600" y="1301300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4" name="Google Shape;984;p13"/>
          <p:cNvSpPr txBox="1"/>
          <p:nvPr>
            <p:ph idx="8" type="subTitle"/>
          </p:nvPr>
        </p:nvSpPr>
        <p:spPr>
          <a:xfrm>
            <a:off x="6087600" y="2188940"/>
            <a:ext cx="2179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5" name="Google Shape;985;p13"/>
          <p:cNvSpPr txBox="1"/>
          <p:nvPr>
            <p:ph idx="9" type="title"/>
          </p:nvPr>
        </p:nvSpPr>
        <p:spPr>
          <a:xfrm>
            <a:off x="720000" y="3532175"/>
            <a:ext cx="2179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6" name="Google Shape;986;p13"/>
          <p:cNvSpPr txBox="1"/>
          <p:nvPr>
            <p:ph hasCustomPrompt="1" idx="13" type="title"/>
          </p:nvPr>
        </p:nvSpPr>
        <p:spPr>
          <a:xfrm>
            <a:off x="720000" y="3080427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7" name="Google Shape;987;p13"/>
          <p:cNvSpPr txBox="1"/>
          <p:nvPr>
            <p:ph idx="14" type="subTitle"/>
          </p:nvPr>
        </p:nvSpPr>
        <p:spPr>
          <a:xfrm>
            <a:off x="720000" y="3977438"/>
            <a:ext cx="2179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8" name="Google Shape;988;p13"/>
          <p:cNvSpPr txBox="1"/>
          <p:nvPr>
            <p:ph idx="15" type="title"/>
          </p:nvPr>
        </p:nvSpPr>
        <p:spPr>
          <a:xfrm>
            <a:off x="3403800" y="3532175"/>
            <a:ext cx="2179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9" name="Google Shape;989;p13"/>
          <p:cNvSpPr txBox="1"/>
          <p:nvPr>
            <p:ph hasCustomPrompt="1" idx="16" type="title"/>
          </p:nvPr>
        </p:nvSpPr>
        <p:spPr>
          <a:xfrm>
            <a:off x="3403800" y="3080427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0" name="Google Shape;990;p13"/>
          <p:cNvSpPr txBox="1"/>
          <p:nvPr>
            <p:ph idx="17" type="subTitle"/>
          </p:nvPr>
        </p:nvSpPr>
        <p:spPr>
          <a:xfrm>
            <a:off x="3403800" y="3977438"/>
            <a:ext cx="2179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1" name="Google Shape;991;p13"/>
          <p:cNvSpPr txBox="1"/>
          <p:nvPr>
            <p:ph idx="18" type="title"/>
          </p:nvPr>
        </p:nvSpPr>
        <p:spPr>
          <a:xfrm>
            <a:off x="6087600" y="3532175"/>
            <a:ext cx="2179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92" name="Google Shape;992;p13"/>
          <p:cNvSpPr txBox="1"/>
          <p:nvPr>
            <p:ph hasCustomPrompt="1" idx="19" type="title"/>
          </p:nvPr>
        </p:nvSpPr>
        <p:spPr>
          <a:xfrm>
            <a:off x="6087600" y="3080427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3" name="Google Shape;993;p13"/>
          <p:cNvSpPr txBox="1"/>
          <p:nvPr>
            <p:ph idx="20" type="subTitle"/>
          </p:nvPr>
        </p:nvSpPr>
        <p:spPr>
          <a:xfrm>
            <a:off x="6087600" y="3977438"/>
            <a:ext cx="2179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4" name="Google Shape;994;p13"/>
          <p:cNvSpPr txBox="1"/>
          <p:nvPr>
            <p:ph idx="21" type="title"/>
          </p:nvPr>
        </p:nvSpPr>
        <p:spPr>
          <a:xfrm>
            <a:off x="720000" y="535000"/>
            <a:ext cx="72315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95" name="Google Shape;995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7" name="Google Shape;997;p14"/>
          <p:cNvGrpSpPr/>
          <p:nvPr/>
        </p:nvGrpSpPr>
        <p:grpSpPr>
          <a:xfrm>
            <a:off x="330301" y="306624"/>
            <a:ext cx="5240061" cy="1868946"/>
            <a:chOff x="533400" y="457200"/>
            <a:chExt cx="7138075" cy="2575725"/>
          </a:xfrm>
        </p:grpSpPr>
        <p:sp>
          <p:nvSpPr>
            <p:cNvPr id="998" name="Google Shape;998;p14"/>
            <p:cNvSpPr/>
            <p:nvPr/>
          </p:nvSpPr>
          <p:spPr>
            <a:xfrm>
              <a:off x="7655025" y="1116650"/>
              <a:ext cx="16450" cy="98300"/>
            </a:xfrm>
            <a:custGeom>
              <a:rect b="b" l="l" r="r" t="t"/>
              <a:pathLst>
                <a:path extrusionOk="0" h="3932" w="658">
                  <a:moveTo>
                    <a:pt x="1" y="1"/>
                  </a:moveTo>
                  <a:lnTo>
                    <a:pt x="1" y="3274"/>
                  </a:lnTo>
                  <a:lnTo>
                    <a:pt x="658" y="3931"/>
                  </a:lnTo>
                  <a:lnTo>
                    <a:pt x="658" y="6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4"/>
            <p:cNvSpPr/>
            <p:nvPr/>
          </p:nvSpPr>
          <p:spPr>
            <a:xfrm>
              <a:off x="7270625" y="2998600"/>
              <a:ext cx="34675" cy="34325"/>
            </a:xfrm>
            <a:custGeom>
              <a:rect b="b" l="l" r="r" t="t"/>
              <a:pathLst>
                <a:path extrusionOk="0" h="1373" w="1387">
                  <a:moveTo>
                    <a:pt x="1" y="1"/>
                  </a:moveTo>
                  <a:lnTo>
                    <a:pt x="1386" y="1373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4"/>
            <p:cNvSpPr/>
            <p:nvPr/>
          </p:nvSpPr>
          <p:spPr>
            <a:xfrm>
              <a:off x="6719775" y="2998600"/>
              <a:ext cx="34650" cy="34325"/>
            </a:xfrm>
            <a:custGeom>
              <a:rect b="b" l="l" r="r" t="t"/>
              <a:pathLst>
                <a:path extrusionOk="0" h="1373" w="1386">
                  <a:moveTo>
                    <a:pt x="0" y="1"/>
                  </a:moveTo>
                  <a:lnTo>
                    <a:pt x="1386" y="1373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4"/>
            <p:cNvSpPr/>
            <p:nvPr/>
          </p:nvSpPr>
          <p:spPr>
            <a:xfrm>
              <a:off x="6203200" y="2998600"/>
              <a:ext cx="34650" cy="34325"/>
            </a:xfrm>
            <a:custGeom>
              <a:rect b="b" l="l" r="r" t="t"/>
              <a:pathLst>
                <a:path extrusionOk="0" h="1373" w="1386">
                  <a:moveTo>
                    <a:pt x="0" y="1"/>
                  </a:moveTo>
                  <a:lnTo>
                    <a:pt x="1386" y="1373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4"/>
            <p:cNvSpPr/>
            <p:nvPr/>
          </p:nvSpPr>
          <p:spPr>
            <a:xfrm>
              <a:off x="5671625" y="2998600"/>
              <a:ext cx="34650" cy="34325"/>
            </a:xfrm>
            <a:custGeom>
              <a:rect b="b" l="l" r="r" t="t"/>
              <a:pathLst>
                <a:path extrusionOk="0" h="1373" w="1386">
                  <a:moveTo>
                    <a:pt x="0" y="1"/>
                  </a:moveTo>
                  <a:lnTo>
                    <a:pt x="1386" y="1373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4"/>
            <p:cNvSpPr/>
            <p:nvPr/>
          </p:nvSpPr>
          <p:spPr>
            <a:xfrm>
              <a:off x="5140050" y="2998600"/>
              <a:ext cx="34300" cy="34325"/>
            </a:xfrm>
            <a:custGeom>
              <a:rect b="b" l="l" r="r" t="t"/>
              <a:pathLst>
                <a:path extrusionOk="0" h="1373" w="1372">
                  <a:moveTo>
                    <a:pt x="0" y="1"/>
                  </a:moveTo>
                  <a:lnTo>
                    <a:pt x="1372" y="1373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4"/>
            <p:cNvSpPr/>
            <p:nvPr/>
          </p:nvSpPr>
          <p:spPr>
            <a:xfrm>
              <a:off x="4608100" y="2998600"/>
              <a:ext cx="34675" cy="34325"/>
            </a:xfrm>
            <a:custGeom>
              <a:rect b="b" l="l" r="r" t="t"/>
              <a:pathLst>
                <a:path extrusionOk="0" h="1373" w="1387">
                  <a:moveTo>
                    <a:pt x="0" y="1"/>
                  </a:moveTo>
                  <a:lnTo>
                    <a:pt x="1387" y="1373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4"/>
            <p:cNvSpPr/>
            <p:nvPr/>
          </p:nvSpPr>
          <p:spPr>
            <a:xfrm>
              <a:off x="4076525" y="2998600"/>
              <a:ext cx="34300" cy="34325"/>
            </a:xfrm>
            <a:custGeom>
              <a:rect b="b" l="l" r="r" t="t"/>
              <a:pathLst>
                <a:path extrusionOk="0" h="1373" w="1372">
                  <a:moveTo>
                    <a:pt x="0" y="1"/>
                  </a:moveTo>
                  <a:lnTo>
                    <a:pt x="1372" y="1373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4"/>
            <p:cNvSpPr/>
            <p:nvPr/>
          </p:nvSpPr>
          <p:spPr>
            <a:xfrm>
              <a:off x="3544600" y="2998600"/>
              <a:ext cx="34650" cy="34325"/>
            </a:xfrm>
            <a:custGeom>
              <a:rect b="b" l="l" r="r" t="t"/>
              <a:pathLst>
                <a:path extrusionOk="0" h="1373" w="1386">
                  <a:moveTo>
                    <a:pt x="0" y="1"/>
                  </a:moveTo>
                  <a:lnTo>
                    <a:pt x="1386" y="1373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4"/>
            <p:cNvSpPr/>
            <p:nvPr/>
          </p:nvSpPr>
          <p:spPr>
            <a:xfrm>
              <a:off x="3013025" y="2998600"/>
              <a:ext cx="34325" cy="34325"/>
            </a:xfrm>
            <a:custGeom>
              <a:rect b="b" l="l" r="r" t="t"/>
              <a:pathLst>
                <a:path extrusionOk="0" h="1373" w="1373">
                  <a:moveTo>
                    <a:pt x="0" y="1"/>
                  </a:moveTo>
                  <a:lnTo>
                    <a:pt x="1372" y="1373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4"/>
            <p:cNvSpPr/>
            <p:nvPr/>
          </p:nvSpPr>
          <p:spPr>
            <a:xfrm>
              <a:off x="2481075" y="2998600"/>
              <a:ext cx="34700" cy="34325"/>
            </a:xfrm>
            <a:custGeom>
              <a:rect b="b" l="l" r="r" t="t"/>
              <a:pathLst>
                <a:path extrusionOk="0" h="1373" w="1388">
                  <a:moveTo>
                    <a:pt x="0" y="1"/>
                  </a:moveTo>
                  <a:lnTo>
                    <a:pt x="1387" y="1373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4"/>
            <p:cNvSpPr/>
            <p:nvPr/>
          </p:nvSpPr>
          <p:spPr>
            <a:xfrm>
              <a:off x="1949500" y="2998600"/>
              <a:ext cx="34675" cy="34325"/>
            </a:xfrm>
            <a:custGeom>
              <a:rect b="b" l="l" r="r" t="t"/>
              <a:pathLst>
                <a:path extrusionOk="0" h="1373" w="1387">
                  <a:moveTo>
                    <a:pt x="0" y="1"/>
                  </a:moveTo>
                  <a:lnTo>
                    <a:pt x="1387" y="1373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4"/>
            <p:cNvSpPr/>
            <p:nvPr/>
          </p:nvSpPr>
          <p:spPr>
            <a:xfrm>
              <a:off x="1417925" y="2998600"/>
              <a:ext cx="34325" cy="34325"/>
            </a:xfrm>
            <a:custGeom>
              <a:rect b="b" l="l" r="r" t="t"/>
              <a:pathLst>
                <a:path extrusionOk="0" h="1373" w="1373">
                  <a:moveTo>
                    <a:pt x="0" y="1"/>
                  </a:moveTo>
                  <a:lnTo>
                    <a:pt x="1372" y="1373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4"/>
            <p:cNvSpPr/>
            <p:nvPr/>
          </p:nvSpPr>
          <p:spPr>
            <a:xfrm>
              <a:off x="533400" y="2559925"/>
              <a:ext cx="7875" cy="7525"/>
            </a:xfrm>
            <a:custGeom>
              <a:rect b="b" l="l" r="r" t="t"/>
              <a:pathLst>
                <a:path extrusionOk="0" h="301" w="315">
                  <a:moveTo>
                    <a:pt x="0" y="0"/>
                  </a:moveTo>
                  <a:lnTo>
                    <a:pt x="314" y="30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14"/>
            <p:cNvSpPr/>
            <p:nvPr/>
          </p:nvSpPr>
          <p:spPr>
            <a:xfrm>
              <a:off x="886000" y="2998600"/>
              <a:ext cx="34675" cy="34325"/>
            </a:xfrm>
            <a:custGeom>
              <a:rect b="b" l="l" r="r" t="t"/>
              <a:pathLst>
                <a:path extrusionOk="0" h="1373" w="1387">
                  <a:moveTo>
                    <a:pt x="0" y="1"/>
                  </a:moveTo>
                  <a:lnTo>
                    <a:pt x="1386" y="1373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14"/>
            <p:cNvSpPr/>
            <p:nvPr/>
          </p:nvSpPr>
          <p:spPr>
            <a:xfrm>
              <a:off x="7329575" y="457200"/>
              <a:ext cx="155775" cy="73600"/>
            </a:xfrm>
            <a:custGeom>
              <a:rect b="b" l="l" r="r" t="t"/>
              <a:pathLst>
                <a:path extrusionOk="0" h="2944" w="6231">
                  <a:moveTo>
                    <a:pt x="0" y="0"/>
                  </a:moveTo>
                  <a:lnTo>
                    <a:pt x="2959" y="2944"/>
                  </a:lnTo>
                  <a:lnTo>
                    <a:pt x="6230" y="2944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14"/>
            <p:cNvSpPr/>
            <p:nvPr/>
          </p:nvSpPr>
          <p:spPr>
            <a:xfrm>
              <a:off x="7013425" y="457200"/>
              <a:ext cx="238650" cy="313325"/>
            </a:xfrm>
            <a:custGeom>
              <a:rect b="b" l="l" r="r" t="t"/>
              <a:pathLst>
                <a:path extrusionOk="0" h="12533" w="9546">
                  <a:moveTo>
                    <a:pt x="0" y="0"/>
                  </a:moveTo>
                  <a:lnTo>
                    <a:pt x="0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3" y="3201"/>
                  </a:lnTo>
                  <a:lnTo>
                    <a:pt x="9546" y="3201"/>
                  </a:lnTo>
                  <a:lnTo>
                    <a:pt x="9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14"/>
            <p:cNvSpPr/>
            <p:nvPr/>
          </p:nvSpPr>
          <p:spPr>
            <a:xfrm>
              <a:off x="7535700" y="457200"/>
              <a:ext cx="119350" cy="200450"/>
            </a:xfrm>
            <a:custGeom>
              <a:rect b="b" l="l" r="r" t="t"/>
              <a:pathLst>
                <a:path extrusionOk="0" h="8018" w="4774">
                  <a:moveTo>
                    <a:pt x="1" y="0"/>
                  </a:moveTo>
                  <a:lnTo>
                    <a:pt x="1" y="3244"/>
                  </a:lnTo>
                  <a:lnTo>
                    <a:pt x="4774" y="8017"/>
                  </a:lnTo>
                  <a:lnTo>
                    <a:pt x="4774" y="4744"/>
                  </a:lnTo>
                  <a:lnTo>
                    <a:pt x="3244" y="3201"/>
                  </a:lnTo>
                  <a:lnTo>
                    <a:pt x="4774" y="3201"/>
                  </a:lnTo>
                  <a:lnTo>
                    <a:pt x="47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14"/>
            <p:cNvSpPr/>
            <p:nvPr/>
          </p:nvSpPr>
          <p:spPr>
            <a:xfrm>
              <a:off x="6462550" y="457200"/>
              <a:ext cx="239000" cy="313325"/>
            </a:xfrm>
            <a:custGeom>
              <a:rect b="b" l="l" r="r" t="t"/>
              <a:pathLst>
                <a:path extrusionOk="0" h="12533" w="9560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4" y="3201"/>
                  </a:lnTo>
                  <a:lnTo>
                    <a:pt x="9560" y="3201"/>
                  </a:lnTo>
                  <a:lnTo>
                    <a:pt x="9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14"/>
            <p:cNvSpPr/>
            <p:nvPr/>
          </p:nvSpPr>
          <p:spPr>
            <a:xfrm>
              <a:off x="6779075" y="457200"/>
              <a:ext cx="155400" cy="73600"/>
            </a:xfrm>
            <a:custGeom>
              <a:rect b="b" l="l" r="r" t="t"/>
              <a:pathLst>
                <a:path extrusionOk="0" h="2944" w="6216">
                  <a:moveTo>
                    <a:pt x="0" y="0"/>
                  </a:moveTo>
                  <a:lnTo>
                    <a:pt x="2944" y="2944"/>
                  </a:lnTo>
                  <a:lnTo>
                    <a:pt x="6216" y="2944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4"/>
            <p:cNvSpPr/>
            <p:nvPr/>
          </p:nvSpPr>
          <p:spPr>
            <a:xfrm>
              <a:off x="5945975" y="457200"/>
              <a:ext cx="239000" cy="313325"/>
            </a:xfrm>
            <a:custGeom>
              <a:rect b="b" l="l" r="r" t="t"/>
              <a:pathLst>
                <a:path extrusionOk="0" h="12533" w="9560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4" y="3201"/>
                  </a:lnTo>
                  <a:lnTo>
                    <a:pt x="9560" y="3201"/>
                  </a:lnTo>
                  <a:lnTo>
                    <a:pt x="9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4"/>
            <p:cNvSpPr/>
            <p:nvPr/>
          </p:nvSpPr>
          <p:spPr>
            <a:xfrm>
              <a:off x="6262500" y="457200"/>
              <a:ext cx="155400" cy="73600"/>
            </a:xfrm>
            <a:custGeom>
              <a:rect b="b" l="l" r="r" t="t"/>
              <a:pathLst>
                <a:path extrusionOk="0" h="2944" w="6216">
                  <a:moveTo>
                    <a:pt x="0" y="0"/>
                  </a:moveTo>
                  <a:lnTo>
                    <a:pt x="2944" y="2944"/>
                  </a:lnTo>
                  <a:lnTo>
                    <a:pt x="6216" y="2944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4"/>
            <p:cNvSpPr/>
            <p:nvPr/>
          </p:nvSpPr>
          <p:spPr>
            <a:xfrm>
              <a:off x="5414400" y="457200"/>
              <a:ext cx="238675" cy="313325"/>
            </a:xfrm>
            <a:custGeom>
              <a:rect b="b" l="l" r="r" t="t"/>
              <a:pathLst>
                <a:path extrusionOk="0" h="12533" w="9547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4" y="3201"/>
                  </a:lnTo>
                  <a:lnTo>
                    <a:pt x="9546" y="3201"/>
                  </a:lnTo>
                  <a:lnTo>
                    <a:pt x="9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14"/>
            <p:cNvSpPr/>
            <p:nvPr/>
          </p:nvSpPr>
          <p:spPr>
            <a:xfrm>
              <a:off x="5730550" y="457200"/>
              <a:ext cx="155775" cy="73600"/>
            </a:xfrm>
            <a:custGeom>
              <a:rect b="b" l="l" r="r" t="t"/>
              <a:pathLst>
                <a:path extrusionOk="0" h="2944" w="6231">
                  <a:moveTo>
                    <a:pt x="0" y="0"/>
                  </a:moveTo>
                  <a:lnTo>
                    <a:pt x="2959" y="2944"/>
                  </a:lnTo>
                  <a:lnTo>
                    <a:pt x="6231" y="2944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14"/>
            <p:cNvSpPr/>
            <p:nvPr/>
          </p:nvSpPr>
          <p:spPr>
            <a:xfrm>
              <a:off x="5198975" y="457200"/>
              <a:ext cx="155425" cy="73600"/>
            </a:xfrm>
            <a:custGeom>
              <a:rect b="b" l="l" r="r" t="t"/>
              <a:pathLst>
                <a:path extrusionOk="0" h="2944" w="6217">
                  <a:moveTo>
                    <a:pt x="0" y="0"/>
                  </a:moveTo>
                  <a:lnTo>
                    <a:pt x="2944" y="2944"/>
                  </a:lnTo>
                  <a:lnTo>
                    <a:pt x="6217" y="2944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14"/>
            <p:cNvSpPr/>
            <p:nvPr/>
          </p:nvSpPr>
          <p:spPr>
            <a:xfrm>
              <a:off x="4882450" y="457200"/>
              <a:ext cx="239050" cy="313325"/>
            </a:xfrm>
            <a:custGeom>
              <a:rect b="b" l="l" r="r" t="t"/>
              <a:pathLst>
                <a:path extrusionOk="0" h="12533" w="9562">
                  <a:moveTo>
                    <a:pt x="1" y="0"/>
                  </a:moveTo>
                  <a:lnTo>
                    <a:pt x="1" y="3244"/>
                  </a:lnTo>
                  <a:lnTo>
                    <a:pt x="9304" y="12533"/>
                  </a:lnTo>
                  <a:lnTo>
                    <a:pt x="9304" y="9260"/>
                  </a:lnTo>
                  <a:lnTo>
                    <a:pt x="3245" y="3201"/>
                  </a:lnTo>
                  <a:lnTo>
                    <a:pt x="9561" y="3201"/>
                  </a:lnTo>
                  <a:lnTo>
                    <a:pt x="95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4"/>
            <p:cNvSpPr/>
            <p:nvPr/>
          </p:nvSpPr>
          <p:spPr>
            <a:xfrm>
              <a:off x="4350875" y="457200"/>
              <a:ext cx="238675" cy="313325"/>
            </a:xfrm>
            <a:custGeom>
              <a:rect b="b" l="l" r="r" t="t"/>
              <a:pathLst>
                <a:path extrusionOk="0" h="12533" w="9547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5" y="3201"/>
                  </a:lnTo>
                  <a:lnTo>
                    <a:pt x="9546" y="3201"/>
                  </a:lnTo>
                  <a:lnTo>
                    <a:pt x="9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14"/>
            <p:cNvSpPr/>
            <p:nvPr/>
          </p:nvSpPr>
          <p:spPr>
            <a:xfrm>
              <a:off x="4667050" y="457200"/>
              <a:ext cx="155775" cy="73600"/>
            </a:xfrm>
            <a:custGeom>
              <a:rect b="b" l="l" r="r" t="t"/>
              <a:pathLst>
                <a:path extrusionOk="0" h="2944" w="6231">
                  <a:moveTo>
                    <a:pt x="1" y="0"/>
                  </a:moveTo>
                  <a:lnTo>
                    <a:pt x="2958" y="2944"/>
                  </a:lnTo>
                  <a:lnTo>
                    <a:pt x="6231" y="2944"/>
                  </a:lnTo>
                  <a:lnTo>
                    <a:pt x="32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4"/>
            <p:cNvSpPr/>
            <p:nvPr/>
          </p:nvSpPr>
          <p:spPr>
            <a:xfrm>
              <a:off x="4135475" y="457200"/>
              <a:ext cx="155775" cy="73600"/>
            </a:xfrm>
            <a:custGeom>
              <a:rect b="b" l="l" r="r" t="t"/>
              <a:pathLst>
                <a:path extrusionOk="0" h="2944" w="6231">
                  <a:moveTo>
                    <a:pt x="1" y="0"/>
                  </a:moveTo>
                  <a:lnTo>
                    <a:pt x="2944" y="2944"/>
                  </a:lnTo>
                  <a:lnTo>
                    <a:pt x="6231" y="2944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4"/>
            <p:cNvSpPr/>
            <p:nvPr/>
          </p:nvSpPr>
          <p:spPr>
            <a:xfrm>
              <a:off x="3818950" y="457200"/>
              <a:ext cx="239025" cy="313325"/>
            </a:xfrm>
            <a:custGeom>
              <a:rect b="b" l="l" r="r" t="t"/>
              <a:pathLst>
                <a:path extrusionOk="0" h="12533" w="9561">
                  <a:moveTo>
                    <a:pt x="1" y="0"/>
                  </a:moveTo>
                  <a:lnTo>
                    <a:pt x="1" y="3244"/>
                  </a:lnTo>
                  <a:lnTo>
                    <a:pt x="9303" y="12533"/>
                  </a:lnTo>
                  <a:lnTo>
                    <a:pt x="9303" y="9260"/>
                  </a:lnTo>
                  <a:lnTo>
                    <a:pt x="3244" y="3201"/>
                  </a:lnTo>
                  <a:lnTo>
                    <a:pt x="9560" y="3201"/>
                  </a:lnTo>
                  <a:lnTo>
                    <a:pt x="9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4"/>
            <p:cNvSpPr/>
            <p:nvPr/>
          </p:nvSpPr>
          <p:spPr>
            <a:xfrm>
              <a:off x="3287375" y="457200"/>
              <a:ext cx="239025" cy="313325"/>
            </a:xfrm>
            <a:custGeom>
              <a:rect b="b" l="l" r="r" t="t"/>
              <a:pathLst>
                <a:path extrusionOk="0" h="12533" w="9561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4" y="3201"/>
                  </a:lnTo>
                  <a:lnTo>
                    <a:pt x="9560" y="3201"/>
                  </a:lnTo>
                  <a:lnTo>
                    <a:pt x="9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4"/>
            <p:cNvSpPr/>
            <p:nvPr/>
          </p:nvSpPr>
          <p:spPr>
            <a:xfrm>
              <a:off x="3603900" y="457200"/>
              <a:ext cx="155400" cy="73600"/>
            </a:xfrm>
            <a:custGeom>
              <a:rect b="b" l="l" r="r" t="t"/>
              <a:pathLst>
                <a:path extrusionOk="0" h="2944" w="6216">
                  <a:moveTo>
                    <a:pt x="0" y="0"/>
                  </a:moveTo>
                  <a:lnTo>
                    <a:pt x="2944" y="2944"/>
                  </a:lnTo>
                  <a:lnTo>
                    <a:pt x="6216" y="2944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4"/>
            <p:cNvSpPr/>
            <p:nvPr/>
          </p:nvSpPr>
          <p:spPr>
            <a:xfrm>
              <a:off x="3071950" y="457200"/>
              <a:ext cx="155775" cy="73600"/>
            </a:xfrm>
            <a:custGeom>
              <a:rect b="b" l="l" r="r" t="t"/>
              <a:pathLst>
                <a:path extrusionOk="0" h="2944" w="6231">
                  <a:moveTo>
                    <a:pt x="1" y="0"/>
                  </a:moveTo>
                  <a:lnTo>
                    <a:pt x="2959" y="2944"/>
                  </a:lnTo>
                  <a:lnTo>
                    <a:pt x="6231" y="2944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4"/>
            <p:cNvSpPr/>
            <p:nvPr/>
          </p:nvSpPr>
          <p:spPr>
            <a:xfrm>
              <a:off x="2755800" y="457200"/>
              <a:ext cx="238675" cy="313325"/>
            </a:xfrm>
            <a:custGeom>
              <a:rect b="b" l="l" r="r" t="t"/>
              <a:pathLst>
                <a:path extrusionOk="0" h="12533" w="9547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30" y="3201"/>
                  </a:lnTo>
                  <a:lnTo>
                    <a:pt x="9546" y="3201"/>
                  </a:lnTo>
                  <a:lnTo>
                    <a:pt x="9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4"/>
            <p:cNvSpPr/>
            <p:nvPr/>
          </p:nvSpPr>
          <p:spPr>
            <a:xfrm>
              <a:off x="2540375" y="457200"/>
              <a:ext cx="155450" cy="73600"/>
            </a:xfrm>
            <a:custGeom>
              <a:rect b="b" l="l" r="r" t="t"/>
              <a:pathLst>
                <a:path extrusionOk="0" h="2944" w="6218">
                  <a:moveTo>
                    <a:pt x="0" y="0"/>
                  </a:moveTo>
                  <a:lnTo>
                    <a:pt x="2944" y="2944"/>
                  </a:lnTo>
                  <a:lnTo>
                    <a:pt x="6217" y="2944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4"/>
            <p:cNvSpPr/>
            <p:nvPr/>
          </p:nvSpPr>
          <p:spPr>
            <a:xfrm>
              <a:off x="2223850" y="457200"/>
              <a:ext cx="239050" cy="313325"/>
            </a:xfrm>
            <a:custGeom>
              <a:rect b="b" l="l" r="r" t="t"/>
              <a:pathLst>
                <a:path extrusionOk="0" h="12533" w="9562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5" y="3201"/>
                  </a:lnTo>
                  <a:lnTo>
                    <a:pt x="9561" y="3201"/>
                  </a:lnTo>
                  <a:lnTo>
                    <a:pt x="95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4"/>
            <p:cNvSpPr/>
            <p:nvPr/>
          </p:nvSpPr>
          <p:spPr>
            <a:xfrm>
              <a:off x="1692275" y="457200"/>
              <a:ext cx="238675" cy="313325"/>
            </a:xfrm>
            <a:custGeom>
              <a:rect b="b" l="l" r="r" t="t"/>
              <a:pathLst>
                <a:path extrusionOk="0" h="12533" w="9547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5" y="3201"/>
                  </a:lnTo>
                  <a:lnTo>
                    <a:pt x="9546" y="3201"/>
                  </a:lnTo>
                  <a:lnTo>
                    <a:pt x="9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4"/>
            <p:cNvSpPr/>
            <p:nvPr/>
          </p:nvSpPr>
          <p:spPr>
            <a:xfrm>
              <a:off x="2008450" y="457200"/>
              <a:ext cx="155775" cy="73600"/>
            </a:xfrm>
            <a:custGeom>
              <a:rect b="b" l="l" r="r" t="t"/>
              <a:pathLst>
                <a:path extrusionOk="0" h="2944" w="6231">
                  <a:moveTo>
                    <a:pt x="1" y="0"/>
                  </a:moveTo>
                  <a:lnTo>
                    <a:pt x="2958" y="2944"/>
                  </a:lnTo>
                  <a:lnTo>
                    <a:pt x="6231" y="2944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4"/>
            <p:cNvSpPr/>
            <p:nvPr/>
          </p:nvSpPr>
          <p:spPr>
            <a:xfrm>
              <a:off x="1476875" y="457200"/>
              <a:ext cx="155425" cy="73600"/>
            </a:xfrm>
            <a:custGeom>
              <a:rect b="b" l="l" r="r" t="t"/>
              <a:pathLst>
                <a:path extrusionOk="0" h="2944" w="6217">
                  <a:moveTo>
                    <a:pt x="1" y="0"/>
                  </a:moveTo>
                  <a:lnTo>
                    <a:pt x="2944" y="2944"/>
                  </a:lnTo>
                  <a:lnTo>
                    <a:pt x="6216" y="2944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4"/>
            <p:cNvSpPr/>
            <p:nvPr/>
          </p:nvSpPr>
          <p:spPr>
            <a:xfrm>
              <a:off x="1160350" y="457200"/>
              <a:ext cx="239025" cy="313325"/>
            </a:xfrm>
            <a:custGeom>
              <a:rect b="b" l="l" r="r" t="t"/>
              <a:pathLst>
                <a:path extrusionOk="0" h="12533" w="9561">
                  <a:moveTo>
                    <a:pt x="1" y="0"/>
                  </a:moveTo>
                  <a:lnTo>
                    <a:pt x="1" y="3244"/>
                  </a:lnTo>
                  <a:lnTo>
                    <a:pt x="9303" y="12533"/>
                  </a:lnTo>
                  <a:lnTo>
                    <a:pt x="9303" y="9260"/>
                  </a:lnTo>
                  <a:lnTo>
                    <a:pt x="3244" y="3201"/>
                  </a:lnTo>
                  <a:lnTo>
                    <a:pt x="9560" y="3201"/>
                  </a:lnTo>
                  <a:lnTo>
                    <a:pt x="9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4"/>
            <p:cNvSpPr/>
            <p:nvPr/>
          </p:nvSpPr>
          <p:spPr>
            <a:xfrm>
              <a:off x="628775" y="457200"/>
              <a:ext cx="238675" cy="313325"/>
            </a:xfrm>
            <a:custGeom>
              <a:rect b="b" l="l" r="r" t="t"/>
              <a:pathLst>
                <a:path extrusionOk="0" h="12533" w="9547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4" y="3201"/>
                  </a:lnTo>
                  <a:lnTo>
                    <a:pt x="9546" y="3201"/>
                  </a:lnTo>
                  <a:lnTo>
                    <a:pt x="9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4"/>
            <p:cNvSpPr/>
            <p:nvPr/>
          </p:nvSpPr>
          <p:spPr>
            <a:xfrm>
              <a:off x="944925" y="457200"/>
              <a:ext cx="155800" cy="73600"/>
            </a:xfrm>
            <a:custGeom>
              <a:rect b="b" l="l" r="r" t="t"/>
              <a:pathLst>
                <a:path extrusionOk="0" h="2944" w="6232">
                  <a:moveTo>
                    <a:pt x="1" y="0"/>
                  </a:moveTo>
                  <a:lnTo>
                    <a:pt x="2959" y="2944"/>
                  </a:lnTo>
                  <a:lnTo>
                    <a:pt x="6231" y="2944"/>
                  </a:lnTo>
                  <a:lnTo>
                    <a:pt x="32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4"/>
            <p:cNvSpPr/>
            <p:nvPr/>
          </p:nvSpPr>
          <p:spPr>
            <a:xfrm>
              <a:off x="541250" y="502925"/>
              <a:ext cx="27875" cy="27875"/>
            </a:xfrm>
            <a:custGeom>
              <a:rect b="b" l="l" r="r" t="t"/>
              <a:pathLst>
                <a:path extrusionOk="0" h="1115" w="1115">
                  <a:moveTo>
                    <a:pt x="0" y="0"/>
                  </a:moveTo>
                  <a:lnTo>
                    <a:pt x="0" y="1115"/>
                  </a:lnTo>
                  <a:lnTo>
                    <a:pt x="1115" y="1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4"/>
            <p:cNvSpPr/>
            <p:nvPr/>
          </p:nvSpPr>
          <p:spPr>
            <a:xfrm>
              <a:off x="7174175" y="1028050"/>
              <a:ext cx="480875" cy="627000"/>
            </a:xfrm>
            <a:custGeom>
              <a:rect b="b" l="l" r="r" t="t"/>
              <a:pathLst>
                <a:path extrusionOk="0" h="25080" w="19235">
                  <a:moveTo>
                    <a:pt x="6130" y="1"/>
                  </a:moveTo>
                  <a:lnTo>
                    <a:pt x="6159" y="6174"/>
                  </a:lnTo>
                  <a:lnTo>
                    <a:pt x="1" y="6146"/>
                  </a:lnTo>
                  <a:lnTo>
                    <a:pt x="6187" y="12334"/>
                  </a:lnTo>
                  <a:lnTo>
                    <a:pt x="6187" y="15777"/>
                  </a:lnTo>
                  <a:lnTo>
                    <a:pt x="15476" y="25080"/>
                  </a:lnTo>
                  <a:lnTo>
                    <a:pt x="15476" y="21807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19235" y="12934"/>
                  </a:lnTo>
                  <a:lnTo>
                    <a:pt x="19235" y="9661"/>
                  </a:lnTo>
                  <a:lnTo>
                    <a:pt x="15776" y="6189"/>
                  </a:lnTo>
                  <a:lnTo>
                    <a:pt x="12332" y="6189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4"/>
            <p:cNvSpPr/>
            <p:nvPr/>
          </p:nvSpPr>
          <p:spPr>
            <a:xfrm>
              <a:off x="6623300" y="1028050"/>
              <a:ext cx="626650" cy="627000"/>
            </a:xfrm>
            <a:custGeom>
              <a:rect b="b" l="l" r="r" t="t"/>
              <a:pathLst>
                <a:path extrusionOk="0" h="25080" w="25066">
                  <a:moveTo>
                    <a:pt x="6145" y="1"/>
                  </a:moveTo>
                  <a:lnTo>
                    <a:pt x="6159" y="6174"/>
                  </a:lnTo>
                  <a:lnTo>
                    <a:pt x="1" y="6146"/>
                  </a:lnTo>
                  <a:lnTo>
                    <a:pt x="6188" y="12334"/>
                  </a:lnTo>
                  <a:lnTo>
                    <a:pt x="6188" y="15777"/>
                  </a:lnTo>
                  <a:lnTo>
                    <a:pt x="15491" y="25080"/>
                  </a:lnTo>
                  <a:lnTo>
                    <a:pt x="15491" y="21807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2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32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4"/>
            <p:cNvSpPr/>
            <p:nvPr/>
          </p:nvSpPr>
          <p:spPr>
            <a:xfrm>
              <a:off x="6106750" y="102805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45" y="1"/>
                  </a:moveTo>
                  <a:lnTo>
                    <a:pt x="6158" y="6174"/>
                  </a:lnTo>
                  <a:lnTo>
                    <a:pt x="0" y="6146"/>
                  </a:lnTo>
                  <a:lnTo>
                    <a:pt x="6187" y="12334"/>
                  </a:lnTo>
                  <a:lnTo>
                    <a:pt x="6187" y="15777"/>
                  </a:lnTo>
                  <a:lnTo>
                    <a:pt x="15490" y="25080"/>
                  </a:lnTo>
                  <a:lnTo>
                    <a:pt x="15490" y="21807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791" y="15491"/>
                  </a:lnTo>
                  <a:lnTo>
                    <a:pt x="25064" y="15491"/>
                  </a:lnTo>
                  <a:lnTo>
                    <a:pt x="15776" y="6189"/>
                  </a:lnTo>
                  <a:lnTo>
                    <a:pt x="12331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4"/>
            <p:cNvSpPr/>
            <p:nvPr/>
          </p:nvSpPr>
          <p:spPr>
            <a:xfrm>
              <a:off x="5575150" y="1028050"/>
              <a:ext cx="626650" cy="627000"/>
            </a:xfrm>
            <a:custGeom>
              <a:rect b="b" l="l" r="r" t="t"/>
              <a:pathLst>
                <a:path extrusionOk="0" h="25080" w="25066">
                  <a:moveTo>
                    <a:pt x="6131" y="1"/>
                  </a:moveTo>
                  <a:lnTo>
                    <a:pt x="6159" y="6174"/>
                  </a:lnTo>
                  <a:lnTo>
                    <a:pt x="1" y="6146"/>
                  </a:lnTo>
                  <a:lnTo>
                    <a:pt x="6188" y="12334"/>
                  </a:lnTo>
                  <a:lnTo>
                    <a:pt x="6188" y="15777"/>
                  </a:lnTo>
                  <a:lnTo>
                    <a:pt x="15476" y="25080"/>
                  </a:lnTo>
                  <a:lnTo>
                    <a:pt x="15476" y="21807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2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32" y="6189"/>
                  </a:lnTo>
                  <a:lnTo>
                    <a:pt x="61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4"/>
            <p:cNvSpPr/>
            <p:nvPr/>
          </p:nvSpPr>
          <p:spPr>
            <a:xfrm>
              <a:off x="5043225" y="1028050"/>
              <a:ext cx="627000" cy="627000"/>
            </a:xfrm>
            <a:custGeom>
              <a:rect b="b" l="l" r="r" t="t"/>
              <a:pathLst>
                <a:path extrusionOk="0" h="25080" w="25080">
                  <a:moveTo>
                    <a:pt x="6145" y="1"/>
                  </a:moveTo>
                  <a:lnTo>
                    <a:pt x="6173" y="6174"/>
                  </a:lnTo>
                  <a:lnTo>
                    <a:pt x="0" y="6146"/>
                  </a:lnTo>
                  <a:lnTo>
                    <a:pt x="0" y="6146"/>
                  </a:lnTo>
                  <a:lnTo>
                    <a:pt x="6188" y="12334"/>
                  </a:lnTo>
                  <a:lnTo>
                    <a:pt x="6188" y="15777"/>
                  </a:lnTo>
                  <a:lnTo>
                    <a:pt x="15490" y="25080"/>
                  </a:lnTo>
                  <a:lnTo>
                    <a:pt x="15490" y="21807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806" y="15491"/>
                  </a:lnTo>
                  <a:lnTo>
                    <a:pt x="25079" y="15491"/>
                  </a:lnTo>
                  <a:lnTo>
                    <a:pt x="15776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4"/>
            <p:cNvSpPr/>
            <p:nvPr/>
          </p:nvSpPr>
          <p:spPr>
            <a:xfrm>
              <a:off x="4511625" y="1028050"/>
              <a:ext cx="626650" cy="627000"/>
            </a:xfrm>
            <a:custGeom>
              <a:rect b="b" l="l" r="r" t="t"/>
              <a:pathLst>
                <a:path extrusionOk="0" h="25080" w="25066">
                  <a:moveTo>
                    <a:pt x="6132" y="1"/>
                  </a:moveTo>
                  <a:lnTo>
                    <a:pt x="6160" y="6174"/>
                  </a:lnTo>
                  <a:lnTo>
                    <a:pt x="6160" y="6174"/>
                  </a:lnTo>
                  <a:lnTo>
                    <a:pt x="1" y="6146"/>
                  </a:lnTo>
                  <a:lnTo>
                    <a:pt x="6189" y="12334"/>
                  </a:lnTo>
                  <a:lnTo>
                    <a:pt x="6189" y="15777"/>
                  </a:lnTo>
                  <a:lnTo>
                    <a:pt x="15477" y="25080"/>
                  </a:lnTo>
                  <a:lnTo>
                    <a:pt x="15477" y="21807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3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34" y="6189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4"/>
            <p:cNvSpPr/>
            <p:nvPr/>
          </p:nvSpPr>
          <p:spPr>
            <a:xfrm>
              <a:off x="3979725" y="1028050"/>
              <a:ext cx="626975" cy="627000"/>
            </a:xfrm>
            <a:custGeom>
              <a:rect b="b" l="l" r="r" t="t"/>
              <a:pathLst>
                <a:path extrusionOk="0" h="25080" w="25079">
                  <a:moveTo>
                    <a:pt x="6145" y="1"/>
                  </a:moveTo>
                  <a:lnTo>
                    <a:pt x="6173" y="6174"/>
                  </a:lnTo>
                  <a:lnTo>
                    <a:pt x="0" y="6146"/>
                  </a:lnTo>
                  <a:lnTo>
                    <a:pt x="0" y="6146"/>
                  </a:lnTo>
                  <a:lnTo>
                    <a:pt x="6202" y="12334"/>
                  </a:lnTo>
                  <a:lnTo>
                    <a:pt x="6202" y="15777"/>
                  </a:lnTo>
                  <a:lnTo>
                    <a:pt x="15490" y="25080"/>
                  </a:lnTo>
                  <a:lnTo>
                    <a:pt x="15490" y="21807"/>
                  </a:lnTo>
                  <a:lnTo>
                    <a:pt x="9445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806" y="15491"/>
                  </a:lnTo>
                  <a:lnTo>
                    <a:pt x="25078" y="15491"/>
                  </a:lnTo>
                  <a:lnTo>
                    <a:pt x="15776" y="6189"/>
                  </a:lnTo>
                  <a:lnTo>
                    <a:pt x="12332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4"/>
            <p:cNvSpPr/>
            <p:nvPr/>
          </p:nvSpPr>
          <p:spPr>
            <a:xfrm>
              <a:off x="3448150" y="102805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45" y="1"/>
                  </a:moveTo>
                  <a:lnTo>
                    <a:pt x="6158" y="6174"/>
                  </a:lnTo>
                  <a:lnTo>
                    <a:pt x="0" y="6146"/>
                  </a:lnTo>
                  <a:lnTo>
                    <a:pt x="6187" y="12334"/>
                  </a:lnTo>
                  <a:lnTo>
                    <a:pt x="6187" y="15777"/>
                  </a:lnTo>
                  <a:lnTo>
                    <a:pt x="15490" y="25080"/>
                  </a:lnTo>
                  <a:lnTo>
                    <a:pt x="15490" y="21807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791" y="15491"/>
                  </a:lnTo>
                  <a:lnTo>
                    <a:pt x="25064" y="15491"/>
                  </a:lnTo>
                  <a:lnTo>
                    <a:pt x="15776" y="6189"/>
                  </a:lnTo>
                  <a:lnTo>
                    <a:pt x="12332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4"/>
            <p:cNvSpPr/>
            <p:nvPr/>
          </p:nvSpPr>
          <p:spPr>
            <a:xfrm>
              <a:off x="2916575" y="102805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30" y="1"/>
                  </a:moveTo>
                  <a:lnTo>
                    <a:pt x="6158" y="6174"/>
                  </a:lnTo>
                  <a:lnTo>
                    <a:pt x="0" y="6146"/>
                  </a:lnTo>
                  <a:lnTo>
                    <a:pt x="6187" y="12334"/>
                  </a:lnTo>
                  <a:lnTo>
                    <a:pt x="6187" y="15777"/>
                  </a:lnTo>
                  <a:lnTo>
                    <a:pt x="15475" y="25080"/>
                  </a:lnTo>
                  <a:lnTo>
                    <a:pt x="15475" y="21807"/>
                  </a:lnTo>
                  <a:lnTo>
                    <a:pt x="9431" y="15748"/>
                  </a:lnTo>
                  <a:lnTo>
                    <a:pt x="15732" y="15748"/>
                  </a:lnTo>
                  <a:lnTo>
                    <a:pt x="15732" y="9432"/>
                  </a:lnTo>
                  <a:lnTo>
                    <a:pt x="21791" y="15491"/>
                  </a:lnTo>
                  <a:lnTo>
                    <a:pt x="25064" y="15491"/>
                  </a:lnTo>
                  <a:lnTo>
                    <a:pt x="15776" y="6189"/>
                  </a:lnTo>
                  <a:lnTo>
                    <a:pt x="12318" y="6189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4"/>
            <p:cNvSpPr/>
            <p:nvPr/>
          </p:nvSpPr>
          <p:spPr>
            <a:xfrm>
              <a:off x="2384625" y="102805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45" y="1"/>
                  </a:moveTo>
                  <a:lnTo>
                    <a:pt x="6173" y="6174"/>
                  </a:lnTo>
                  <a:lnTo>
                    <a:pt x="6160" y="6174"/>
                  </a:lnTo>
                  <a:lnTo>
                    <a:pt x="0" y="6146"/>
                  </a:lnTo>
                  <a:lnTo>
                    <a:pt x="6188" y="12334"/>
                  </a:lnTo>
                  <a:lnTo>
                    <a:pt x="6188" y="15777"/>
                  </a:lnTo>
                  <a:lnTo>
                    <a:pt x="15490" y="25080"/>
                  </a:lnTo>
                  <a:lnTo>
                    <a:pt x="15490" y="21807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793" y="15491"/>
                  </a:lnTo>
                  <a:lnTo>
                    <a:pt x="25064" y="15491"/>
                  </a:lnTo>
                  <a:lnTo>
                    <a:pt x="15776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4"/>
            <p:cNvSpPr/>
            <p:nvPr/>
          </p:nvSpPr>
          <p:spPr>
            <a:xfrm>
              <a:off x="1853050" y="102805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31" y="1"/>
                  </a:moveTo>
                  <a:lnTo>
                    <a:pt x="6160" y="6174"/>
                  </a:lnTo>
                  <a:lnTo>
                    <a:pt x="0" y="6146"/>
                  </a:lnTo>
                  <a:lnTo>
                    <a:pt x="6188" y="12334"/>
                  </a:lnTo>
                  <a:lnTo>
                    <a:pt x="6188" y="15777"/>
                  </a:lnTo>
                  <a:lnTo>
                    <a:pt x="15476" y="25080"/>
                  </a:lnTo>
                  <a:lnTo>
                    <a:pt x="15476" y="21807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792" y="15491"/>
                  </a:lnTo>
                  <a:lnTo>
                    <a:pt x="25064" y="15491"/>
                  </a:lnTo>
                  <a:lnTo>
                    <a:pt x="15776" y="6189"/>
                  </a:lnTo>
                  <a:lnTo>
                    <a:pt x="12333" y="6189"/>
                  </a:lnTo>
                  <a:lnTo>
                    <a:pt x="61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4"/>
            <p:cNvSpPr/>
            <p:nvPr/>
          </p:nvSpPr>
          <p:spPr>
            <a:xfrm>
              <a:off x="1321125" y="1028050"/>
              <a:ext cx="626975" cy="627000"/>
            </a:xfrm>
            <a:custGeom>
              <a:rect b="b" l="l" r="r" t="t"/>
              <a:pathLst>
                <a:path extrusionOk="0" h="25080" w="25079">
                  <a:moveTo>
                    <a:pt x="6145" y="1"/>
                  </a:moveTo>
                  <a:lnTo>
                    <a:pt x="6173" y="6174"/>
                  </a:lnTo>
                  <a:lnTo>
                    <a:pt x="0" y="6146"/>
                  </a:lnTo>
                  <a:lnTo>
                    <a:pt x="6187" y="12334"/>
                  </a:lnTo>
                  <a:lnTo>
                    <a:pt x="6187" y="15777"/>
                  </a:lnTo>
                  <a:lnTo>
                    <a:pt x="15490" y="25080"/>
                  </a:lnTo>
                  <a:lnTo>
                    <a:pt x="15490" y="21807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806" y="15491"/>
                  </a:lnTo>
                  <a:lnTo>
                    <a:pt x="25078" y="15491"/>
                  </a:lnTo>
                  <a:lnTo>
                    <a:pt x="15776" y="6189"/>
                  </a:lnTo>
                  <a:lnTo>
                    <a:pt x="12332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4"/>
            <p:cNvSpPr/>
            <p:nvPr/>
          </p:nvSpPr>
          <p:spPr>
            <a:xfrm>
              <a:off x="789550" y="102805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30" y="1"/>
                  </a:moveTo>
                  <a:lnTo>
                    <a:pt x="6159" y="6174"/>
                  </a:lnTo>
                  <a:lnTo>
                    <a:pt x="0" y="6146"/>
                  </a:lnTo>
                  <a:lnTo>
                    <a:pt x="6187" y="12334"/>
                  </a:lnTo>
                  <a:lnTo>
                    <a:pt x="6187" y="15777"/>
                  </a:lnTo>
                  <a:lnTo>
                    <a:pt x="15475" y="25080"/>
                  </a:lnTo>
                  <a:lnTo>
                    <a:pt x="15475" y="21807"/>
                  </a:lnTo>
                  <a:lnTo>
                    <a:pt x="9431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1" y="15491"/>
                  </a:lnTo>
                  <a:lnTo>
                    <a:pt x="25064" y="15491"/>
                  </a:lnTo>
                  <a:lnTo>
                    <a:pt x="15776" y="6189"/>
                  </a:lnTo>
                  <a:lnTo>
                    <a:pt x="12332" y="6189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4"/>
            <p:cNvSpPr/>
            <p:nvPr/>
          </p:nvSpPr>
          <p:spPr>
            <a:xfrm>
              <a:off x="541250" y="1158100"/>
              <a:ext cx="343350" cy="263675"/>
            </a:xfrm>
            <a:custGeom>
              <a:rect b="b" l="l" r="r" t="t"/>
              <a:pathLst>
                <a:path extrusionOk="0" h="10547" w="13734">
                  <a:moveTo>
                    <a:pt x="0" y="0"/>
                  </a:moveTo>
                  <a:lnTo>
                    <a:pt x="0" y="10546"/>
                  </a:lnTo>
                  <a:lnTo>
                    <a:pt x="4402" y="10546"/>
                  </a:lnTo>
                  <a:lnTo>
                    <a:pt x="4402" y="4230"/>
                  </a:lnTo>
                  <a:lnTo>
                    <a:pt x="10460" y="10289"/>
                  </a:lnTo>
                  <a:lnTo>
                    <a:pt x="13733" y="10289"/>
                  </a:lnTo>
                  <a:lnTo>
                    <a:pt x="4430" y="987"/>
                  </a:lnTo>
                  <a:lnTo>
                    <a:pt x="987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4"/>
            <p:cNvSpPr/>
            <p:nvPr/>
          </p:nvSpPr>
          <p:spPr>
            <a:xfrm>
              <a:off x="541250" y="1469275"/>
              <a:ext cx="103625" cy="185775"/>
            </a:xfrm>
            <a:custGeom>
              <a:rect b="b" l="l" r="r" t="t"/>
              <a:pathLst>
                <a:path extrusionOk="0" h="7431" w="4145">
                  <a:moveTo>
                    <a:pt x="0" y="0"/>
                  </a:moveTo>
                  <a:lnTo>
                    <a:pt x="0" y="3272"/>
                  </a:lnTo>
                  <a:lnTo>
                    <a:pt x="4144" y="7431"/>
                  </a:lnTo>
                  <a:lnTo>
                    <a:pt x="4144" y="4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4"/>
            <p:cNvSpPr/>
            <p:nvPr/>
          </p:nvSpPr>
          <p:spPr>
            <a:xfrm>
              <a:off x="7284200" y="588300"/>
              <a:ext cx="370850" cy="610200"/>
            </a:xfrm>
            <a:custGeom>
              <a:rect b="b" l="l" r="r" t="t"/>
              <a:pathLst>
                <a:path extrusionOk="0" h="24408" w="14834">
                  <a:moveTo>
                    <a:pt x="6145" y="1"/>
                  </a:moveTo>
                  <a:lnTo>
                    <a:pt x="6174" y="6159"/>
                  </a:lnTo>
                  <a:lnTo>
                    <a:pt x="6174" y="6159"/>
                  </a:lnTo>
                  <a:lnTo>
                    <a:pt x="1" y="6131"/>
                  </a:lnTo>
                  <a:lnTo>
                    <a:pt x="1" y="6131"/>
                  </a:lnTo>
                  <a:lnTo>
                    <a:pt x="6203" y="12332"/>
                  </a:lnTo>
                  <a:lnTo>
                    <a:pt x="6203" y="15777"/>
                  </a:lnTo>
                  <a:lnTo>
                    <a:pt x="14834" y="24408"/>
                  </a:lnTo>
                  <a:lnTo>
                    <a:pt x="14834" y="21135"/>
                  </a:lnTo>
                  <a:lnTo>
                    <a:pt x="9446" y="15748"/>
                  </a:lnTo>
                  <a:lnTo>
                    <a:pt x="14834" y="15748"/>
                  </a:lnTo>
                  <a:lnTo>
                    <a:pt x="14834" y="6188"/>
                  </a:lnTo>
                  <a:lnTo>
                    <a:pt x="12332" y="6188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4"/>
            <p:cNvSpPr/>
            <p:nvPr/>
          </p:nvSpPr>
          <p:spPr>
            <a:xfrm>
              <a:off x="6733675" y="588300"/>
              <a:ext cx="626625" cy="626650"/>
            </a:xfrm>
            <a:custGeom>
              <a:rect b="b" l="l" r="r" t="t"/>
              <a:pathLst>
                <a:path extrusionOk="0" h="25066" w="25065">
                  <a:moveTo>
                    <a:pt x="6132" y="1"/>
                  </a:moveTo>
                  <a:lnTo>
                    <a:pt x="6160" y="6159"/>
                  </a:lnTo>
                  <a:lnTo>
                    <a:pt x="1" y="6131"/>
                  </a:lnTo>
                  <a:lnTo>
                    <a:pt x="1" y="6131"/>
                  </a:lnTo>
                  <a:lnTo>
                    <a:pt x="6189" y="12332"/>
                  </a:lnTo>
                  <a:lnTo>
                    <a:pt x="6189" y="15777"/>
                  </a:lnTo>
                  <a:lnTo>
                    <a:pt x="15477" y="25065"/>
                  </a:lnTo>
                  <a:lnTo>
                    <a:pt x="15477" y="21792"/>
                  </a:lnTo>
                  <a:lnTo>
                    <a:pt x="9432" y="15748"/>
                  </a:lnTo>
                  <a:lnTo>
                    <a:pt x="15734" y="15748"/>
                  </a:lnTo>
                  <a:lnTo>
                    <a:pt x="15734" y="9432"/>
                  </a:lnTo>
                  <a:lnTo>
                    <a:pt x="21793" y="15476"/>
                  </a:lnTo>
                  <a:lnTo>
                    <a:pt x="25065" y="15476"/>
                  </a:lnTo>
                  <a:lnTo>
                    <a:pt x="15777" y="6188"/>
                  </a:lnTo>
                  <a:lnTo>
                    <a:pt x="12319" y="6188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4"/>
            <p:cNvSpPr/>
            <p:nvPr/>
          </p:nvSpPr>
          <p:spPr>
            <a:xfrm>
              <a:off x="6217100" y="588300"/>
              <a:ext cx="626650" cy="626650"/>
            </a:xfrm>
            <a:custGeom>
              <a:rect b="b" l="l" r="r" t="t"/>
              <a:pathLst>
                <a:path extrusionOk="0" h="25066" w="25066">
                  <a:moveTo>
                    <a:pt x="6132" y="1"/>
                  </a:moveTo>
                  <a:lnTo>
                    <a:pt x="6160" y="6159"/>
                  </a:lnTo>
                  <a:lnTo>
                    <a:pt x="1" y="6131"/>
                  </a:lnTo>
                  <a:lnTo>
                    <a:pt x="6189" y="12332"/>
                  </a:lnTo>
                  <a:lnTo>
                    <a:pt x="6189" y="15777"/>
                  </a:lnTo>
                  <a:lnTo>
                    <a:pt x="15477" y="25065"/>
                  </a:lnTo>
                  <a:lnTo>
                    <a:pt x="15477" y="21792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3" y="15476"/>
                  </a:lnTo>
                  <a:lnTo>
                    <a:pt x="25065" y="15476"/>
                  </a:lnTo>
                  <a:lnTo>
                    <a:pt x="15777" y="6188"/>
                  </a:lnTo>
                  <a:lnTo>
                    <a:pt x="12334" y="6188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4"/>
            <p:cNvSpPr/>
            <p:nvPr/>
          </p:nvSpPr>
          <p:spPr>
            <a:xfrm>
              <a:off x="5685200" y="588300"/>
              <a:ext cx="626975" cy="626650"/>
            </a:xfrm>
            <a:custGeom>
              <a:rect b="b" l="l" r="r" t="t"/>
              <a:pathLst>
                <a:path extrusionOk="0" h="25066" w="25079">
                  <a:moveTo>
                    <a:pt x="6145" y="1"/>
                  </a:moveTo>
                  <a:lnTo>
                    <a:pt x="6173" y="6159"/>
                  </a:lnTo>
                  <a:lnTo>
                    <a:pt x="6173" y="6159"/>
                  </a:lnTo>
                  <a:lnTo>
                    <a:pt x="0" y="6131"/>
                  </a:lnTo>
                  <a:lnTo>
                    <a:pt x="0" y="6131"/>
                  </a:lnTo>
                  <a:lnTo>
                    <a:pt x="6202" y="12332"/>
                  </a:lnTo>
                  <a:lnTo>
                    <a:pt x="6202" y="15777"/>
                  </a:lnTo>
                  <a:lnTo>
                    <a:pt x="15490" y="25065"/>
                  </a:lnTo>
                  <a:lnTo>
                    <a:pt x="15490" y="21792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806" y="15476"/>
                  </a:lnTo>
                  <a:lnTo>
                    <a:pt x="25078" y="15476"/>
                  </a:lnTo>
                  <a:lnTo>
                    <a:pt x="15776" y="6188"/>
                  </a:lnTo>
                  <a:lnTo>
                    <a:pt x="12332" y="6188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4"/>
            <p:cNvSpPr/>
            <p:nvPr/>
          </p:nvSpPr>
          <p:spPr>
            <a:xfrm>
              <a:off x="5153625" y="588300"/>
              <a:ext cx="626625" cy="626650"/>
            </a:xfrm>
            <a:custGeom>
              <a:rect b="b" l="l" r="r" t="t"/>
              <a:pathLst>
                <a:path extrusionOk="0" h="25066" w="25065">
                  <a:moveTo>
                    <a:pt x="6130" y="1"/>
                  </a:moveTo>
                  <a:lnTo>
                    <a:pt x="6158" y="6159"/>
                  </a:lnTo>
                  <a:lnTo>
                    <a:pt x="0" y="6131"/>
                  </a:lnTo>
                  <a:lnTo>
                    <a:pt x="6187" y="12332"/>
                  </a:lnTo>
                  <a:lnTo>
                    <a:pt x="6187" y="15777"/>
                  </a:lnTo>
                  <a:lnTo>
                    <a:pt x="15475" y="25065"/>
                  </a:lnTo>
                  <a:lnTo>
                    <a:pt x="15475" y="21792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791" y="15476"/>
                  </a:lnTo>
                  <a:lnTo>
                    <a:pt x="25064" y="15476"/>
                  </a:lnTo>
                  <a:lnTo>
                    <a:pt x="15776" y="6188"/>
                  </a:lnTo>
                  <a:lnTo>
                    <a:pt x="12332" y="6188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4"/>
            <p:cNvSpPr/>
            <p:nvPr/>
          </p:nvSpPr>
          <p:spPr>
            <a:xfrm>
              <a:off x="4621675" y="588300"/>
              <a:ext cx="627000" cy="626650"/>
            </a:xfrm>
            <a:custGeom>
              <a:rect b="b" l="l" r="r" t="t"/>
              <a:pathLst>
                <a:path extrusionOk="0" h="25066" w="25080">
                  <a:moveTo>
                    <a:pt x="6145" y="1"/>
                  </a:moveTo>
                  <a:lnTo>
                    <a:pt x="6173" y="6159"/>
                  </a:lnTo>
                  <a:lnTo>
                    <a:pt x="6173" y="6159"/>
                  </a:lnTo>
                  <a:lnTo>
                    <a:pt x="0" y="6131"/>
                  </a:lnTo>
                  <a:lnTo>
                    <a:pt x="0" y="6131"/>
                  </a:lnTo>
                  <a:lnTo>
                    <a:pt x="6202" y="12332"/>
                  </a:lnTo>
                  <a:lnTo>
                    <a:pt x="6202" y="15777"/>
                  </a:lnTo>
                  <a:lnTo>
                    <a:pt x="15490" y="25065"/>
                  </a:lnTo>
                  <a:lnTo>
                    <a:pt x="15490" y="21792"/>
                  </a:lnTo>
                  <a:lnTo>
                    <a:pt x="9446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806" y="15476"/>
                  </a:lnTo>
                  <a:lnTo>
                    <a:pt x="25079" y="15476"/>
                  </a:lnTo>
                  <a:lnTo>
                    <a:pt x="15776" y="6188"/>
                  </a:lnTo>
                  <a:lnTo>
                    <a:pt x="12333" y="6188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4"/>
            <p:cNvSpPr/>
            <p:nvPr/>
          </p:nvSpPr>
          <p:spPr>
            <a:xfrm>
              <a:off x="4090100" y="588300"/>
              <a:ext cx="626625" cy="626650"/>
            </a:xfrm>
            <a:custGeom>
              <a:rect b="b" l="l" r="r" t="t"/>
              <a:pathLst>
                <a:path extrusionOk="0" h="25066" w="25065">
                  <a:moveTo>
                    <a:pt x="6145" y="1"/>
                  </a:moveTo>
                  <a:lnTo>
                    <a:pt x="6160" y="6159"/>
                  </a:lnTo>
                  <a:lnTo>
                    <a:pt x="0" y="6131"/>
                  </a:lnTo>
                  <a:lnTo>
                    <a:pt x="6188" y="12332"/>
                  </a:lnTo>
                  <a:lnTo>
                    <a:pt x="6188" y="15777"/>
                  </a:lnTo>
                  <a:lnTo>
                    <a:pt x="15490" y="25065"/>
                  </a:lnTo>
                  <a:lnTo>
                    <a:pt x="15490" y="21792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793" y="15476"/>
                  </a:lnTo>
                  <a:lnTo>
                    <a:pt x="25064" y="15476"/>
                  </a:lnTo>
                  <a:lnTo>
                    <a:pt x="15776" y="6188"/>
                  </a:lnTo>
                  <a:lnTo>
                    <a:pt x="12333" y="6188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4"/>
            <p:cNvSpPr/>
            <p:nvPr/>
          </p:nvSpPr>
          <p:spPr>
            <a:xfrm>
              <a:off x="3558525" y="588300"/>
              <a:ext cx="626625" cy="626650"/>
            </a:xfrm>
            <a:custGeom>
              <a:rect b="b" l="l" r="r" t="t"/>
              <a:pathLst>
                <a:path extrusionOk="0" h="25066" w="25065">
                  <a:moveTo>
                    <a:pt x="6131" y="1"/>
                  </a:moveTo>
                  <a:lnTo>
                    <a:pt x="6160" y="6159"/>
                  </a:lnTo>
                  <a:lnTo>
                    <a:pt x="0" y="6131"/>
                  </a:lnTo>
                  <a:lnTo>
                    <a:pt x="6188" y="12332"/>
                  </a:lnTo>
                  <a:lnTo>
                    <a:pt x="6188" y="15777"/>
                  </a:lnTo>
                  <a:lnTo>
                    <a:pt x="15476" y="25065"/>
                  </a:lnTo>
                  <a:lnTo>
                    <a:pt x="15476" y="21792"/>
                  </a:lnTo>
                  <a:lnTo>
                    <a:pt x="9431" y="15748"/>
                  </a:lnTo>
                  <a:lnTo>
                    <a:pt x="15734" y="15748"/>
                  </a:lnTo>
                  <a:lnTo>
                    <a:pt x="15734" y="9432"/>
                  </a:lnTo>
                  <a:lnTo>
                    <a:pt x="21792" y="15476"/>
                  </a:lnTo>
                  <a:lnTo>
                    <a:pt x="25064" y="15476"/>
                  </a:lnTo>
                  <a:lnTo>
                    <a:pt x="15776" y="6188"/>
                  </a:lnTo>
                  <a:lnTo>
                    <a:pt x="12318" y="6188"/>
                  </a:lnTo>
                  <a:lnTo>
                    <a:pt x="61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4"/>
            <p:cNvSpPr/>
            <p:nvPr/>
          </p:nvSpPr>
          <p:spPr>
            <a:xfrm>
              <a:off x="3026600" y="588300"/>
              <a:ext cx="626975" cy="626650"/>
            </a:xfrm>
            <a:custGeom>
              <a:rect b="b" l="l" r="r" t="t"/>
              <a:pathLst>
                <a:path extrusionOk="0" h="25066" w="25079">
                  <a:moveTo>
                    <a:pt x="6145" y="1"/>
                  </a:moveTo>
                  <a:lnTo>
                    <a:pt x="6173" y="6159"/>
                  </a:lnTo>
                  <a:lnTo>
                    <a:pt x="6159" y="6159"/>
                  </a:lnTo>
                  <a:lnTo>
                    <a:pt x="0" y="6131"/>
                  </a:lnTo>
                  <a:lnTo>
                    <a:pt x="6187" y="12332"/>
                  </a:lnTo>
                  <a:lnTo>
                    <a:pt x="6187" y="15777"/>
                  </a:lnTo>
                  <a:lnTo>
                    <a:pt x="15490" y="25065"/>
                  </a:lnTo>
                  <a:lnTo>
                    <a:pt x="15490" y="21792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2" y="15476"/>
                  </a:lnTo>
                  <a:lnTo>
                    <a:pt x="25078" y="15476"/>
                  </a:lnTo>
                  <a:lnTo>
                    <a:pt x="15776" y="6188"/>
                  </a:lnTo>
                  <a:lnTo>
                    <a:pt x="12332" y="6188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4"/>
            <p:cNvSpPr/>
            <p:nvPr/>
          </p:nvSpPr>
          <p:spPr>
            <a:xfrm>
              <a:off x="2495025" y="588300"/>
              <a:ext cx="626625" cy="626650"/>
            </a:xfrm>
            <a:custGeom>
              <a:rect b="b" l="l" r="r" t="t"/>
              <a:pathLst>
                <a:path extrusionOk="0" h="25066" w="25065">
                  <a:moveTo>
                    <a:pt x="6130" y="1"/>
                  </a:moveTo>
                  <a:lnTo>
                    <a:pt x="6159" y="6159"/>
                  </a:lnTo>
                  <a:lnTo>
                    <a:pt x="0" y="6131"/>
                  </a:lnTo>
                  <a:lnTo>
                    <a:pt x="6187" y="12332"/>
                  </a:lnTo>
                  <a:lnTo>
                    <a:pt x="6187" y="15777"/>
                  </a:lnTo>
                  <a:lnTo>
                    <a:pt x="15475" y="25065"/>
                  </a:lnTo>
                  <a:lnTo>
                    <a:pt x="15475" y="21792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791" y="15476"/>
                  </a:lnTo>
                  <a:lnTo>
                    <a:pt x="25064" y="15476"/>
                  </a:lnTo>
                  <a:lnTo>
                    <a:pt x="15776" y="6188"/>
                  </a:lnTo>
                  <a:lnTo>
                    <a:pt x="12332" y="6188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4"/>
            <p:cNvSpPr/>
            <p:nvPr/>
          </p:nvSpPr>
          <p:spPr>
            <a:xfrm>
              <a:off x="1963075" y="588300"/>
              <a:ext cx="627000" cy="626650"/>
            </a:xfrm>
            <a:custGeom>
              <a:rect b="b" l="l" r="r" t="t"/>
              <a:pathLst>
                <a:path extrusionOk="0" h="25066" w="25080">
                  <a:moveTo>
                    <a:pt x="6145" y="1"/>
                  </a:moveTo>
                  <a:lnTo>
                    <a:pt x="6173" y="6159"/>
                  </a:lnTo>
                  <a:lnTo>
                    <a:pt x="6173" y="6159"/>
                  </a:lnTo>
                  <a:lnTo>
                    <a:pt x="0" y="6131"/>
                  </a:lnTo>
                  <a:lnTo>
                    <a:pt x="0" y="6131"/>
                  </a:lnTo>
                  <a:lnTo>
                    <a:pt x="6202" y="12332"/>
                  </a:lnTo>
                  <a:lnTo>
                    <a:pt x="6202" y="15777"/>
                  </a:lnTo>
                  <a:lnTo>
                    <a:pt x="15490" y="25065"/>
                  </a:lnTo>
                  <a:lnTo>
                    <a:pt x="15490" y="21792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806" y="15476"/>
                  </a:lnTo>
                  <a:lnTo>
                    <a:pt x="25079" y="15476"/>
                  </a:lnTo>
                  <a:lnTo>
                    <a:pt x="15776" y="6188"/>
                  </a:lnTo>
                  <a:lnTo>
                    <a:pt x="12333" y="6188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4"/>
            <p:cNvSpPr/>
            <p:nvPr/>
          </p:nvSpPr>
          <p:spPr>
            <a:xfrm>
              <a:off x="1431500" y="588300"/>
              <a:ext cx="626625" cy="626650"/>
            </a:xfrm>
            <a:custGeom>
              <a:rect b="b" l="l" r="r" t="t"/>
              <a:pathLst>
                <a:path extrusionOk="0" h="25066" w="25065">
                  <a:moveTo>
                    <a:pt x="6145" y="1"/>
                  </a:moveTo>
                  <a:lnTo>
                    <a:pt x="6160" y="6159"/>
                  </a:lnTo>
                  <a:lnTo>
                    <a:pt x="6160" y="6159"/>
                  </a:lnTo>
                  <a:lnTo>
                    <a:pt x="0" y="6131"/>
                  </a:lnTo>
                  <a:lnTo>
                    <a:pt x="6188" y="12332"/>
                  </a:lnTo>
                  <a:lnTo>
                    <a:pt x="6188" y="15777"/>
                  </a:lnTo>
                  <a:lnTo>
                    <a:pt x="15477" y="25065"/>
                  </a:lnTo>
                  <a:lnTo>
                    <a:pt x="15477" y="21792"/>
                  </a:lnTo>
                  <a:lnTo>
                    <a:pt x="9431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3" y="15476"/>
                  </a:lnTo>
                  <a:lnTo>
                    <a:pt x="25064" y="15476"/>
                  </a:lnTo>
                  <a:lnTo>
                    <a:pt x="15776" y="6188"/>
                  </a:lnTo>
                  <a:lnTo>
                    <a:pt x="12333" y="6188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4"/>
            <p:cNvSpPr/>
            <p:nvPr/>
          </p:nvSpPr>
          <p:spPr>
            <a:xfrm>
              <a:off x="899575" y="588300"/>
              <a:ext cx="626975" cy="626650"/>
            </a:xfrm>
            <a:custGeom>
              <a:rect b="b" l="l" r="r" t="t"/>
              <a:pathLst>
                <a:path extrusionOk="0" h="25066" w="25079">
                  <a:moveTo>
                    <a:pt x="6145" y="1"/>
                  </a:moveTo>
                  <a:lnTo>
                    <a:pt x="6174" y="6159"/>
                  </a:lnTo>
                  <a:lnTo>
                    <a:pt x="6174" y="6159"/>
                  </a:lnTo>
                  <a:lnTo>
                    <a:pt x="1" y="6131"/>
                  </a:lnTo>
                  <a:lnTo>
                    <a:pt x="6202" y="12332"/>
                  </a:lnTo>
                  <a:lnTo>
                    <a:pt x="6202" y="15777"/>
                  </a:lnTo>
                  <a:lnTo>
                    <a:pt x="15491" y="25065"/>
                  </a:lnTo>
                  <a:lnTo>
                    <a:pt x="15491" y="21792"/>
                  </a:lnTo>
                  <a:lnTo>
                    <a:pt x="9445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807" y="15476"/>
                  </a:lnTo>
                  <a:lnTo>
                    <a:pt x="25078" y="15476"/>
                  </a:lnTo>
                  <a:lnTo>
                    <a:pt x="15776" y="6188"/>
                  </a:lnTo>
                  <a:lnTo>
                    <a:pt x="12332" y="6188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4"/>
            <p:cNvSpPr/>
            <p:nvPr/>
          </p:nvSpPr>
          <p:spPr>
            <a:xfrm>
              <a:off x="541250" y="607950"/>
              <a:ext cx="453375" cy="607000"/>
            </a:xfrm>
            <a:custGeom>
              <a:rect b="b" l="l" r="r" t="t"/>
              <a:pathLst>
                <a:path extrusionOk="0" h="24280" w="18135">
                  <a:moveTo>
                    <a:pt x="0" y="0"/>
                  </a:moveTo>
                  <a:lnTo>
                    <a:pt x="0" y="15719"/>
                  </a:lnTo>
                  <a:lnTo>
                    <a:pt x="8560" y="24279"/>
                  </a:lnTo>
                  <a:lnTo>
                    <a:pt x="8560" y="21006"/>
                  </a:lnTo>
                  <a:lnTo>
                    <a:pt x="2502" y="14962"/>
                  </a:lnTo>
                  <a:lnTo>
                    <a:pt x="8818" y="14962"/>
                  </a:lnTo>
                  <a:lnTo>
                    <a:pt x="8818" y="8646"/>
                  </a:lnTo>
                  <a:lnTo>
                    <a:pt x="14862" y="14690"/>
                  </a:lnTo>
                  <a:lnTo>
                    <a:pt x="18135" y="14690"/>
                  </a:lnTo>
                  <a:lnTo>
                    <a:pt x="8846" y="5402"/>
                  </a:lnTo>
                  <a:lnTo>
                    <a:pt x="5402" y="54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4"/>
            <p:cNvSpPr/>
            <p:nvPr/>
          </p:nvSpPr>
          <p:spPr>
            <a:xfrm>
              <a:off x="7107025" y="1498200"/>
              <a:ext cx="548025" cy="627000"/>
            </a:xfrm>
            <a:custGeom>
              <a:rect b="b" l="l" r="r" t="t"/>
              <a:pathLst>
                <a:path extrusionOk="0" h="25080" w="21921">
                  <a:moveTo>
                    <a:pt x="6130" y="0"/>
                  </a:moveTo>
                  <a:lnTo>
                    <a:pt x="6158" y="6173"/>
                  </a:lnTo>
                  <a:lnTo>
                    <a:pt x="0" y="6145"/>
                  </a:lnTo>
                  <a:lnTo>
                    <a:pt x="6187" y="12333"/>
                  </a:lnTo>
                  <a:lnTo>
                    <a:pt x="6187" y="15776"/>
                  </a:lnTo>
                  <a:lnTo>
                    <a:pt x="15475" y="25079"/>
                  </a:lnTo>
                  <a:lnTo>
                    <a:pt x="15475" y="21806"/>
                  </a:lnTo>
                  <a:lnTo>
                    <a:pt x="9431" y="15747"/>
                  </a:lnTo>
                  <a:lnTo>
                    <a:pt x="15747" y="15747"/>
                  </a:lnTo>
                  <a:lnTo>
                    <a:pt x="15747" y="9446"/>
                  </a:lnTo>
                  <a:lnTo>
                    <a:pt x="21791" y="15490"/>
                  </a:lnTo>
                  <a:lnTo>
                    <a:pt x="21921" y="15490"/>
                  </a:lnTo>
                  <a:lnTo>
                    <a:pt x="21921" y="12347"/>
                  </a:lnTo>
                  <a:lnTo>
                    <a:pt x="15776" y="6202"/>
                  </a:lnTo>
                  <a:lnTo>
                    <a:pt x="12332" y="6202"/>
                  </a:lnTo>
                  <a:lnTo>
                    <a:pt x="6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4"/>
            <p:cNvSpPr/>
            <p:nvPr/>
          </p:nvSpPr>
          <p:spPr>
            <a:xfrm>
              <a:off x="7629300" y="1651800"/>
              <a:ext cx="25750" cy="25750"/>
            </a:xfrm>
            <a:custGeom>
              <a:rect b="b" l="l" r="r" t="t"/>
              <a:pathLst>
                <a:path extrusionOk="0" h="1030" w="1030">
                  <a:moveTo>
                    <a:pt x="1" y="1"/>
                  </a:moveTo>
                  <a:lnTo>
                    <a:pt x="1030" y="1030"/>
                  </a:lnTo>
                  <a:lnTo>
                    <a:pt x="10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4"/>
            <p:cNvSpPr/>
            <p:nvPr/>
          </p:nvSpPr>
          <p:spPr>
            <a:xfrm>
              <a:off x="6556150" y="149820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45" y="0"/>
                  </a:moveTo>
                  <a:lnTo>
                    <a:pt x="6159" y="6173"/>
                  </a:lnTo>
                  <a:lnTo>
                    <a:pt x="0" y="6145"/>
                  </a:lnTo>
                  <a:lnTo>
                    <a:pt x="6187" y="12333"/>
                  </a:lnTo>
                  <a:lnTo>
                    <a:pt x="6187" y="15776"/>
                  </a:lnTo>
                  <a:lnTo>
                    <a:pt x="15490" y="25079"/>
                  </a:lnTo>
                  <a:lnTo>
                    <a:pt x="15490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792" y="15490"/>
                  </a:lnTo>
                  <a:lnTo>
                    <a:pt x="25065" y="15490"/>
                  </a:lnTo>
                  <a:lnTo>
                    <a:pt x="15776" y="6202"/>
                  </a:lnTo>
                  <a:lnTo>
                    <a:pt x="12332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4"/>
            <p:cNvSpPr/>
            <p:nvPr/>
          </p:nvSpPr>
          <p:spPr>
            <a:xfrm>
              <a:off x="6039575" y="1498200"/>
              <a:ext cx="626975" cy="627000"/>
            </a:xfrm>
            <a:custGeom>
              <a:rect b="b" l="l" r="r" t="t"/>
              <a:pathLst>
                <a:path extrusionOk="0" h="25080" w="25079">
                  <a:moveTo>
                    <a:pt x="6145" y="0"/>
                  </a:moveTo>
                  <a:lnTo>
                    <a:pt x="6174" y="6173"/>
                  </a:lnTo>
                  <a:lnTo>
                    <a:pt x="6159" y="6173"/>
                  </a:lnTo>
                  <a:lnTo>
                    <a:pt x="1" y="6145"/>
                  </a:lnTo>
                  <a:lnTo>
                    <a:pt x="6187" y="12333"/>
                  </a:lnTo>
                  <a:lnTo>
                    <a:pt x="6187" y="15776"/>
                  </a:lnTo>
                  <a:lnTo>
                    <a:pt x="15491" y="25079"/>
                  </a:lnTo>
                  <a:lnTo>
                    <a:pt x="15491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792" y="15490"/>
                  </a:lnTo>
                  <a:lnTo>
                    <a:pt x="25078" y="15490"/>
                  </a:lnTo>
                  <a:lnTo>
                    <a:pt x="15776" y="6202"/>
                  </a:lnTo>
                  <a:lnTo>
                    <a:pt x="12332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4"/>
            <p:cNvSpPr/>
            <p:nvPr/>
          </p:nvSpPr>
          <p:spPr>
            <a:xfrm>
              <a:off x="5508000" y="149820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30" y="0"/>
                  </a:moveTo>
                  <a:lnTo>
                    <a:pt x="6159" y="6173"/>
                  </a:lnTo>
                  <a:lnTo>
                    <a:pt x="1" y="6145"/>
                  </a:lnTo>
                  <a:lnTo>
                    <a:pt x="6187" y="12333"/>
                  </a:lnTo>
                  <a:lnTo>
                    <a:pt x="6187" y="15776"/>
                  </a:lnTo>
                  <a:lnTo>
                    <a:pt x="15476" y="25079"/>
                  </a:lnTo>
                  <a:lnTo>
                    <a:pt x="15476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792" y="15490"/>
                  </a:lnTo>
                  <a:lnTo>
                    <a:pt x="25065" y="15490"/>
                  </a:lnTo>
                  <a:lnTo>
                    <a:pt x="15776" y="6202"/>
                  </a:lnTo>
                  <a:lnTo>
                    <a:pt x="12332" y="6202"/>
                  </a:lnTo>
                  <a:lnTo>
                    <a:pt x="6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4"/>
            <p:cNvSpPr/>
            <p:nvPr/>
          </p:nvSpPr>
          <p:spPr>
            <a:xfrm>
              <a:off x="4976050" y="1498200"/>
              <a:ext cx="627000" cy="627000"/>
            </a:xfrm>
            <a:custGeom>
              <a:rect b="b" l="l" r="r" t="t"/>
              <a:pathLst>
                <a:path extrusionOk="0" h="25080" w="25080">
                  <a:moveTo>
                    <a:pt x="6145" y="0"/>
                  </a:moveTo>
                  <a:lnTo>
                    <a:pt x="6174" y="6173"/>
                  </a:lnTo>
                  <a:lnTo>
                    <a:pt x="1" y="6145"/>
                  </a:lnTo>
                  <a:lnTo>
                    <a:pt x="1" y="6145"/>
                  </a:lnTo>
                  <a:lnTo>
                    <a:pt x="6202" y="12333"/>
                  </a:lnTo>
                  <a:lnTo>
                    <a:pt x="6202" y="15776"/>
                  </a:lnTo>
                  <a:lnTo>
                    <a:pt x="15491" y="25079"/>
                  </a:lnTo>
                  <a:lnTo>
                    <a:pt x="15491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807" y="15490"/>
                  </a:lnTo>
                  <a:lnTo>
                    <a:pt x="25080" y="15490"/>
                  </a:lnTo>
                  <a:lnTo>
                    <a:pt x="15776" y="6202"/>
                  </a:lnTo>
                  <a:lnTo>
                    <a:pt x="12333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4"/>
            <p:cNvSpPr/>
            <p:nvPr/>
          </p:nvSpPr>
          <p:spPr>
            <a:xfrm>
              <a:off x="4444475" y="149820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45" y="0"/>
                  </a:moveTo>
                  <a:lnTo>
                    <a:pt x="6160" y="6173"/>
                  </a:lnTo>
                  <a:lnTo>
                    <a:pt x="6160" y="6173"/>
                  </a:lnTo>
                  <a:lnTo>
                    <a:pt x="1" y="6145"/>
                  </a:lnTo>
                  <a:lnTo>
                    <a:pt x="6189" y="12333"/>
                  </a:lnTo>
                  <a:lnTo>
                    <a:pt x="6189" y="15776"/>
                  </a:lnTo>
                  <a:lnTo>
                    <a:pt x="15477" y="25079"/>
                  </a:lnTo>
                  <a:lnTo>
                    <a:pt x="15477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793" y="15490"/>
                  </a:lnTo>
                  <a:lnTo>
                    <a:pt x="25065" y="15490"/>
                  </a:lnTo>
                  <a:lnTo>
                    <a:pt x="15776" y="6202"/>
                  </a:lnTo>
                  <a:lnTo>
                    <a:pt x="12333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4"/>
            <p:cNvSpPr/>
            <p:nvPr/>
          </p:nvSpPr>
          <p:spPr>
            <a:xfrm>
              <a:off x="3912550" y="1498200"/>
              <a:ext cx="626975" cy="627000"/>
            </a:xfrm>
            <a:custGeom>
              <a:rect b="b" l="l" r="r" t="t"/>
              <a:pathLst>
                <a:path extrusionOk="0" h="25080" w="25079">
                  <a:moveTo>
                    <a:pt x="6145" y="0"/>
                  </a:moveTo>
                  <a:lnTo>
                    <a:pt x="6174" y="6173"/>
                  </a:lnTo>
                  <a:lnTo>
                    <a:pt x="1" y="6145"/>
                  </a:lnTo>
                  <a:lnTo>
                    <a:pt x="1" y="6145"/>
                  </a:lnTo>
                  <a:lnTo>
                    <a:pt x="6202" y="12333"/>
                  </a:lnTo>
                  <a:lnTo>
                    <a:pt x="6202" y="15776"/>
                  </a:lnTo>
                  <a:lnTo>
                    <a:pt x="15491" y="25079"/>
                  </a:lnTo>
                  <a:lnTo>
                    <a:pt x="15491" y="21806"/>
                  </a:lnTo>
                  <a:lnTo>
                    <a:pt x="9446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807" y="15490"/>
                  </a:lnTo>
                  <a:lnTo>
                    <a:pt x="25079" y="15490"/>
                  </a:lnTo>
                  <a:lnTo>
                    <a:pt x="15777" y="6202"/>
                  </a:lnTo>
                  <a:lnTo>
                    <a:pt x="12332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4"/>
            <p:cNvSpPr/>
            <p:nvPr/>
          </p:nvSpPr>
          <p:spPr>
            <a:xfrm>
              <a:off x="3380975" y="149820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45" y="0"/>
                  </a:moveTo>
                  <a:lnTo>
                    <a:pt x="6159" y="6173"/>
                  </a:lnTo>
                  <a:lnTo>
                    <a:pt x="1" y="6145"/>
                  </a:lnTo>
                  <a:lnTo>
                    <a:pt x="6188" y="12333"/>
                  </a:lnTo>
                  <a:lnTo>
                    <a:pt x="6188" y="15776"/>
                  </a:lnTo>
                  <a:lnTo>
                    <a:pt x="15491" y="25079"/>
                  </a:lnTo>
                  <a:lnTo>
                    <a:pt x="15491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792" y="15490"/>
                  </a:lnTo>
                  <a:lnTo>
                    <a:pt x="25065" y="15490"/>
                  </a:lnTo>
                  <a:lnTo>
                    <a:pt x="15777" y="6202"/>
                  </a:lnTo>
                  <a:lnTo>
                    <a:pt x="12332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4"/>
            <p:cNvSpPr/>
            <p:nvPr/>
          </p:nvSpPr>
          <p:spPr>
            <a:xfrm>
              <a:off x="2849400" y="149820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30" y="0"/>
                  </a:moveTo>
                  <a:lnTo>
                    <a:pt x="6159" y="6173"/>
                  </a:lnTo>
                  <a:lnTo>
                    <a:pt x="1" y="6145"/>
                  </a:lnTo>
                  <a:lnTo>
                    <a:pt x="6187" y="12333"/>
                  </a:lnTo>
                  <a:lnTo>
                    <a:pt x="6187" y="15776"/>
                  </a:lnTo>
                  <a:lnTo>
                    <a:pt x="15476" y="25079"/>
                  </a:lnTo>
                  <a:lnTo>
                    <a:pt x="15476" y="21806"/>
                  </a:lnTo>
                  <a:lnTo>
                    <a:pt x="9432" y="15747"/>
                  </a:lnTo>
                  <a:lnTo>
                    <a:pt x="15733" y="15747"/>
                  </a:lnTo>
                  <a:lnTo>
                    <a:pt x="15733" y="9446"/>
                  </a:lnTo>
                  <a:lnTo>
                    <a:pt x="21792" y="15490"/>
                  </a:lnTo>
                  <a:lnTo>
                    <a:pt x="25065" y="15490"/>
                  </a:lnTo>
                  <a:lnTo>
                    <a:pt x="15776" y="6202"/>
                  </a:lnTo>
                  <a:lnTo>
                    <a:pt x="12318" y="6202"/>
                  </a:lnTo>
                  <a:lnTo>
                    <a:pt x="6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4"/>
            <p:cNvSpPr/>
            <p:nvPr/>
          </p:nvSpPr>
          <p:spPr>
            <a:xfrm>
              <a:off x="2317450" y="1498200"/>
              <a:ext cx="627000" cy="627000"/>
            </a:xfrm>
            <a:custGeom>
              <a:rect b="b" l="l" r="r" t="t"/>
              <a:pathLst>
                <a:path extrusionOk="0" h="25080" w="25080">
                  <a:moveTo>
                    <a:pt x="6145" y="0"/>
                  </a:moveTo>
                  <a:lnTo>
                    <a:pt x="6174" y="6173"/>
                  </a:lnTo>
                  <a:lnTo>
                    <a:pt x="1" y="6145"/>
                  </a:lnTo>
                  <a:lnTo>
                    <a:pt x="1" y="6145"/>
                  </a:lnTo>
                  <a:lnTo>
                    <a:pt x="6189" y="12333"/>
                  </a:lnTo>
                  <a:lnTo>
                    <a:pt x="6189" y="15776"/>
                  </a:lnTo>
                  <a:lnTo>
                    <a:pt x="15491" y="25079"/>
                  </a:lnTo>
                  <a:lnTo>
                    <a:pt x="15491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793" y="15490"/>
                  </a:lnTo>
                  <a:lnTo>
                    <a:pt x="25080" y="15490"/>
                  </a:lnTo>
                  <a:lnTo>
                    <a:pt x="15777" y="6202"/>
                  </a:lnTo>
                  <a:lnTo>
                    <a:pt x="12333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4"/>
            <p:cNvSpPr/>
            <p:nvPr/>
          </p:nvSpPr>
          <p:spPr>
            <a:xfrm>
              <a:off x="1785875" y="149820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32" y="0"/>
                  </a:moveTo>
                  <a:lnTo>
                    <a:pt x="6160" y="6173"/>
                  </a:lnTo>
                  <a:lnTo>
                    <a:pt x="6160" y="6173"/>
                  </a:lnTo>
                  <a:lnTo>
                    <a:pt x="1" y="6145"/>
                  </a:lnTo>
                  <a:lnTo>
                    <a:pt x="1" y="6145"/>
                  </a:lnTo>
                  <a:lnTo>
                    <a:pt x="6189" y="12333"/>
                  </a:lnTo>
                  <a:lnTo>
                    <a:pt x="6189" y="15776"/>
                  </a:lnTo>
                  <a:lnTo>
                    <a:pt x="15477" y="25079"/>
                  </a:lnTo>
                  <a:lnTo>
                    <a:pt x="15477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793" y="15490"/>
                  </a:lnTo>
                  <a:lnTo>
                    <a:pt x="25065" y="15490"/>
                  </a:lnTo>
                  <a:lnTo>
                    <a:pt x="15776" y="6202"/>
                  </a:lnTo>
                  <a:lnTo>
                    <a:pt x="12333" y="6202"/>
                  </a:lnTo>
                  <a:lnTo>
                    <a:pt x="6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4"/>
            <p:cNvSpPr/>
            <p:nvPr/>
          </p:nvSpPr>
          <p:spPr>
            <a:xfrm>
              <a:off x="1253950" y="1498200"/>
              <a:ext cx="626975" cy="627000"/>
            </a:xfrm>
            <a:custGeom>
              <a:rect b="b" l="l" r="r" t="t"/>
              <a:pathLst>
                <a:path extrusionOk="0" h="25080" w="25079">
                  <a:moveTo>
                    <a:pt x="6145" y="0"/>
                  </a:moveTo>
                  <a:lnTo>
                    <a:pt x="6174" y="6173"/>
                  </a:lnTo>
                  <a:lnTo>
                    <a:pt x="1" y="6145"/>
                  </a:lnTo>
                  <a:lnTo>
                    <a:pt x="6203" y="12333"/>
                  </a:lnTo>
                  <a:lnTo>
                    <a:pt x="6203" y="15776"/>
                  </a:lnTo>
                  <a:lnTo>
                    <a:pt x="15491" y="25079"/>
                  </a:lnTo>
                  <a:lnTo>
                    <a:pt x="15491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807" y="15490"/>
                  </a:lnTo>
                  <a:lnTo>
                    <a:pt x="25079" y="15490"/>
                  </a:lnTo>
                  <a:lnTo>
                    <a:pt x="15777" y="6202"/>
                  </a:lnTo>
                  <a:lnTo>
                    <a:pt x="12332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4"/>
            <p:cNvSpPr/>
            <p:nvPr/>
          </p:nvSpPr>
          <p:spPr>
            <a:xfrm>
              <a:off x="722375" y="149820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45" y="0"/>
                  </a:moveTo>
                  <a:lnTo>
                    <a:pt x="6159" y="6173"/>
                  </a:lnTo>
                  <a:lnTo>
                    <a:pt x="1" y="6145"/>
                  </a:lnTo>
                  <a:lnTo>
                    <a:pt x="6188" y="12333"/>
                  </a:lnTo>
                  <a:lnTo>
                    <a:pt x="6188" y="15776"/>
                  </a:lnTo>
                  <a:lnTo>
                    <a:pt x="15491" y="25079"/>
                  </a:lnTo>
                  <a:lnTo>
                    <a:pt x="15491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792" y="15490"/>
                  </a:lnTo>
                  <a:lnTo>
                    <a:pt x="25065" y="15490"/>
                  </a:lnTo>
                  <a:lnTo>
                    <a:pt x="15777" y="6202"/>
                  </a:lnTo>
                  <a:lnTo>
                    <a:pt x="12332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4"/>
            <p:cNvSpPr/>
            <p:nvPr/>
          </p:nvSpPr>
          <p:spPr>
            <a:xfrm>
              <a:off x="541250" y="2006575"/>
              <a:ext cx="36450" cy="118625"/>
            </a:xfrm>
            <a:custGeom>
              <a:rect b="b" l="l" r="r" t="t"/>
              <a:pathLst>
                <a:path extrusionOk="0" h="4745" w="1458">
                  <a:moveTo>
                    <a:pt x="0" y="0"/>
                  </a:moveTo>
                  <a:lnTo>
                    <a:pt x="0" y="3272"/>
                  </a:lnTo>
                  <a:lnTo>
                    <a:pt x="1458" y="4744"/>
                  </a:lnTo>
                  <a:lnTo>
                    <a:pt x="1458" y="14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4"/>
            <p:cNvSpPr/>
            <p:nvPr/>
          </p:nvSpPr>
          <p:spPr>
            <a:xfrm>
              <a:off x="541250" y="1653225"/>
              <a:ext cx="276175" cy="238675"/>
            </a:xfrm>
            <a:custGeom>
              <a:rect b="b" l="l" r="r" t="t"/>
              <a:pathLst>
                <a:path extrusionOk="0" h="9547" w="11047">
                  <a:moveTo>
                    <a:pt x="0" y="1"/>
                  </a:moveTo>
                  <a:lnTo>
                    <a:pt x="0" y="9546"/>
                  </a:lnTo>
                  <a:lnTo>
                    <a:pt x="1715" y="9546"/>
                  </a:lnTo>
                  <a:lnTo>
                    <a:pt x="1715" y="3245"/>
                  </a:lnTo>
                  <a:lnTo>
                    <a:pt x="7774" y="9289"/>
                  </a:lnTo>
                  <a:lnTo>
                    <a:pt x="11047" y="9289"/>
                  </a:lnTo>
                  <a:lnTo>
                    <a:pt x="17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4"/>
            <p:cNvSpPr/>
            <p:nvPr/>
          </p:nvSpPr>
          <p:spPr>
            <a:xfrm>
              <a:off x="6918025" y="2406300"/>
              <a:ext cx="626625" cy="592325"/>
            </a:xfrm>
            <a:custGeom>
              <a:rect b="b" l="l" r="r" t="t"/>
              <a:pathLst>
                <a:path extrusionOk="0" h="23693" w="25065">
                  <a:moveTo>
                    <a:pt x="6145" y="1"/>
                  </a:moveTo>
                  <a:lnTo>
                    <a:pt x="6173" y="6160"/>
                  </a:lnTo>
                  <a:lnTo>
                    <a:pt x="6173" y="6174"/>
                  </a:lnTo>
                  <a:lnTo>
                    <a:pt x="6160" y="6174"/>
                  </a:lnTo>
                  <a:lnTo>
                    <a:pt x="6160" y="6160"/>
                  </a:lnTo>
                  <a:lnTo>
                    <a:pt x="0" y="6145"/>
                  </a:lnTo>
                  <a:lnTo>
                    <a:pt x="0" y="6145"/>
                  </a:lnTo>
                  <a:lnTo>
                    <a:pt x="6188" y="12333"/>
                  </a:lnTo>
                  <a:lnTo>
                    <a:pt x="6188" y="15776"/>
                  </a:lnTo>
                  <a:lnTo>
                    <a:pt x="14105" y="23693"/>
                  </a:lnTo>
                  <a:lnTo>
                    <a:pt x="15490" y="23693"/>
                  </a:lnTo>
                  <a:lnTo>
                    <a:pt x="15490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3" y="15491"/>
                  </a:lnTo>
                  <a:lnTo>
                    <a:pt x="25064" y="15491"/>
                  </a:lnTo>
                  <a:lnTo>
                    <a:pt x="15776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4"/>
            <p:cNvSpPr/>
            <p:nvPr/>
          </p:nvSpPr>
          <p:spPr>
            <a:xfrm>
              <a:off x="7440300" y="2406300"/>
              <a:ext cx="214750" cy="454450"/>
            </a:xfrm>
            <a:custGeom>
              <a:rect b="b" l="l" r="r" t="t"/>
              <a:pathLst>
                <a:path extrusionOk="0" h="18178" w="8590">
                  <a:moveTo>
                    <a:pt x="6145" y="1"/>
                  </a:moveTo>
                  <a:lnTo>
                    <a:pt x="6174" y="6160"/>
                  </a:lnTo>
                  <a:lnTo>
                    <a:pt x="6174" y="6160"/>
                  </a:lnTo>
                  <a:lnTo>
                    <a:pt x="1" y="6145"/>
                  </a:lnTo>
                  <a:lnTo>
                    <a:pt x="6203" y="12333"/>
                  </a:lnTo>
                  <a:lnTo>
                    <a:pt x="6203" y="15776"/>
                  </a:lnTo>
                  <a:lnTo>
                    <a:pt x="8590" y="18177"/>
                  </a:lnTo>
                  <a:lnTo>
                    <a:pt x="8590" y="2445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4"/>
            <p:cNvSpPr/>
            <p:nvPr/>
          </p:nvSpPr>
          <p:spPr>
            <a:xfrm>
              <a:off x="6367150" y="2406300"/>
              <a:ext cx="627000" cy="592325"/>
            </a:xfrm>
            <a:custGeom>
              <a:rect b="b" l="l" r="r" t="t"/>
              <a:pathLst>
                <a:path extrusionOk="0" h="23693" w="25080">
                  <a:moveTo>
                    <a:pt x="6145" y="1"/>
                  </a:moveTo>
                  <a:lnTo>
                    <a:pt x="6174" y="6160"/>
                  </a:lnTo>
                  <a:lnTo>
                    <a:pt x="1" y="6145"/>
                  </a:lnTo>
                  <a:lnTo>
                    <a:pt x="6202" y="12333"/>
                  </a:lnTo>
                  <a:lnTo>
                    <a:pt x="6202" y="15776"/>
                  </a:lnTo>
                  <a:lnTo>
                    <a:pt x="14105" y="23693"/>
                  </a:lnTo>
                  <a:lnTo>
                    <a:pt x="15491" y="23693"/>
                  </a:lnTo>
                  <a:lnTo>
                    <a:pt x="15491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807" y="15491"/>
                  </a:lnTo>
                  <a:lnTo>
                    <a:pt x="25080" y="15491"/>
                  </a:lnTo>
                  <a:lnTo>
                    <a:pt x="15776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4"/>
            <p:cNvSpPr/>
            <p:nvPr/>
          </p:nvSpPr>
          <p:spPr>
            <a:xfrm>
              <a:off x="5850575" y="2406300"/>
              <a:ext cx="627000" cy="592325"/>
            </a:xfrm>
            <a:custGeom>
              <a:rect b="b" l="l" r="r" t="t"/>
              <a:pathLst>
                <a:path extrusionOk="0" h="23693" w="25080">
                  <a:moveTo>
                    <a:pt x="6145" y="1"/>
                  </a:moveTo>
                  <a:lnTo>
                    <a:pt x="6174" y="6160"/>
                  </a:lnTo>
                  <a:lnTo>
                    <a:pt x="6174" y="6160"/>
                  </a:lnTo>
                  <a:lnTo>
                    <a:pt x="1" y="6145"/>
                  </a:lnTo>
                  <a:lnTo>
                    <a:pt x="6202" y="12333"/>
                  </a:lnTo>
                  <a:lnTo>
                    <a:pt x="6202" y="15776"/>
                  </a:lnTo>
                  <a:lnTo>
                    <a:pt x="14105" y="23693"/>
                  </a:lnTo>
                  <a:lnTo>
                    <a:pt x="15491" y="23693"/>
                  </a:lnTo>
                  <a:lnTo>
                    <a:pt x="15491" y="21793"/>
                  </a:lnTo>
                  <a:lnTo>
                    <a:pt x="9447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807" y="15491"/>
                  </a:lnTo>
                  <a:lnTo>
                    <a:pt x="25080" y="15491"/>
                  </a:lnTo>
                  <a:lnTo>
                    <a:pt x="15777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4"/>
            <p:cNvSpPr/>
            <p:nvPr/>
          </p:nvSpPr>
          <p:spPr>
            <a:xfrm>
              <a:off x="5319000" y="2406300"/>
              <a:ext cx="626625" cy="592325"/>
            </a:xfrm>
            <a:custGeom>
              <a:rect b="b" l="l" r="r" t="t"/>
              <a:pathLst>
                <a:path extrusionOk="0" h="23693" w="25065">
                  <a:moveTo>
                    <a:pt x="6145" y="1"/>
                  </a:moveTo>
                  <a:lnTo>
                    <a:pt x="6160" y="6160"/>
                  </a:lnTo>
                  <a:lnTo>
                    <a:pt x="1" y="6145"/>
                  </a:lnTo>
                  <a:lnTo>
                    <a:pt x="1" y="6145"/>
                  </a:lnTo>
                  <a:lnTo>
                    <a:pt x="6189" y="12333"/>
                  </a:lnTo>
                  <a:lnTo>
                    <a:pt x="6189" y="15776"/>
                  </a:lnTo>
                  <a:lnTo>
                    <a:pt x="14105" y="23693"/>
                  </a:lnTo>
                  <a:lnTo>
                    <a:pt x="15491" y="23693"/>
                  </a:lnTo>
                  <a:lnTo>
                    <a:pt x="15491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3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4"/>
            <p:cNvSpPr/>
            <p:nvPr/>
          </p:nvSpPr>
          <p:spPr>
            <a:xfrm>
              <a:off x="4787425" y="2406300"/>
              <a:ext cx="626625" cy="592325"/>
            </a:xfrm>
            <a:custGeom>
              <a:rect b="b" l="l" r="r" t="t"/>
              <a:pathLst>
                <a:path extrusionOk="0" h="23693" w="25065">
                  <a:moveTo>
                    <a:pt x="6131" y="1"/>
                  </a:moveTo>
                  <a:lnTo>
                    <a:pt x="6160" y="6160"/>
                  </a:lnTo>
                  <a:lnTo>
                    <a:pt x="6160" y="6160"/>
                  </a:lnTo>
                  <a:lnTo>
                    <a:pt x="1" y="6145"/>
                  </a:lnTo>
                  <a:lnTo>
                    <a:pt x="1" y="6145"/>
                  </a:lnTo>
                  <a:lnTo>
                    <a:pt x="6189" y="12333"/>
                  </a:lnTo>
                  <a:lnTo>
                    <a:pt x="6189" y="15776"/>
                  </a:lnTo>
                  <a:lnTo>
                    <a:pt x="14105" y="23693"/>
                  </a:lnTo>
                  <a:lnTo>
                    <a:pt x="15477" y="23693"/>
                  </a:lnTo>
                  <a:lnTo>
                    <a:pt x="15477" y="21793"/>
                  </a:lnTo>
                  <a:lnTo>
                    <a:pt x="9432" y="15748"/>
                  </a:lnTo>
                  <a:lnTo>
                    <a:pt x="15734" y="15748"/>
                  </a:lnTo>
                  <a:lnTo>
                    <a:pt x="15734" y="9432"/>
                  </a:lnTo>
                  <a:lnTo>
                    <a:pt x="21793" y="15491"/>
                  </a:lnTo>
                  <a:lnTo>
                    <a:pt x="25065" y="15491"/>
                  </a:lnTo>
                  <a:lnTo>
                    <a:pt x="15776" y="6189"/>
                  </a:lnTo>
                  <a:lnTo>
                    <a:pt x="12318" y="6189"/>
                  </a:lnTo>
                  <a:lnTo>
                    <a:pt x="61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4"/>
            <p:cNvSpPr/>
            <p:nvPr/>
          </p:nvSpPr>
          <p:spPr>
            <a:xfrm>
              <a:off x="4255500" y="2406300"/>
              <a:ext cx="626975" cy="592325"/>
            </a:xfrm>
            <a:custGeom>
              <a:rect b="b" l="l" r="r" t="t"/>
              <a:pathLst>
                <a:path extrusionOk="0" h="23693" w="25079">
                  <a:moveTo>
                    <a:pt x="6145" y="1"/>
                  </a:moveTo>
                  <a:lnTo>
                    <a:pt x="6174" y="6160"/>
                  </a:lnTo>
                  <a:lnTo>
                    <a:pt x="6174" y="6174"/>
                  </a:lnTo>
                  <a:lnTo>
                    <a:pt x="6159" y="6160"/>
                  </a:lnTo>
                  <a:lnTo>
                    <a:pt x="1" y="6145"/>
                  </a:lnTo>
                  <a:lnTo>
                    <a:pt x="6188" y="12333"/>
                  </a:lnTo>
                  <a:lnTo>
                    <a:pt x="6188" y="15776"/>
                  </a:lnTo>
                  <a:lnTo>
                    <a:pt x="14104" y="23693"/>
                  </a:lnTo>
                  <a:lnTo>
                    <a:pt x="15491" y="23693"/>
                  </a:lnTo>
                  <a:lnTo>
                    <a:pt x="15491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2" y="15491"/>
                  </a:lnTo>
                  <a:lnTo>
                    <a:pt x="25079" y="15491"/>
                  </a:lnTo>
                  <a:lnTo>
                    <a:pt x="15777" y="6189"/>
                  </a:lnTo>
                  <a:lnTo>
                    <a:pt x="12332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4"/>
            <p:cNvSpPr/>
            <p:nvPr/>
          </p:nvSpPr>
          <p:spPr>
            <a:xfrm>
              <a:off x="3723925" y="2406300"/>
              <a:ext cx="626625" cy="592325"/>
            </a:xfrm>
            <a:custGeom>
              <a:rect b="b" l="l" r="r" t="t"/>
              <a:pathLst>
                <a:path extrusionOk="0" h="23693" w="25065">
                  <a:moveTo>
                    <a:pt x="6130" y="1"/>
                  </a:moveTo>
                  <a:lnTo>
                    <a:pt x="6159" y="6160"/>
                  </a:lnTo>
                  <a:lnTo>
                    <a:pt x="6159" y="6160"/>
                  </a:lnTo>
                  <a:lnTo>
                    <a:pt x="1" y="6145"/>
                  </a:lnTo>
                  <a:lnTo>
                    <a:pt x="6188" y="12333"/>
                  </a:lnTo>
                  <a:lnTo>
                    <a:pt x="6188" y="15776"/>
                  </a:lnTo>
                  <a:lnTo>
                    <a:pt x="14104" y="23693"/>
                  </a:lnTo>
                  <a:lnTo>
                    <a:pt x="15476" y="23693"/>
                  </a:lnTo>
                  <a:lnTo>
                    <a:pt x="15476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2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32" y="6189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4"/>
            <p:cNvSpPr/>
            <p:nvPr/>
          </p:nvSpPr>
          <p:spPr>
            <a:xfrm>
              <a:off x="3191975" y="2406300"/>
              <a:ext cx="627000" cy="592325"/>
            </a:xfrm>
            <a:custGeom>
              <a:rect b="b" l="l" r="r" t="t"/>
              <a:pathLst>
                <a:path extrusionOk="0" h="23693" w="25080">
                  <a:moveTo>
                    <a:pt x="6145" y="1"/>
                  </a:moveTo>
                  <a:lnTo>
                    <a:pt x="6174" y="6160"/>
                  </a:lnTo>
                  <a:lnTo>
                    <a:pt x="6174" y="6160"/>
                  </a:lnTo>
                  <a:lnTo>
                    <a:pt x="1" y="6145"/>
                  </a:lnTo>
                  <a:lnTo>
                    <a:pt x="6203" y="12333"/>
                  </a:lnTo>
                  <a:lnTo>
                    <a:pt x="6203" y="15776"/>
                  </a:lnTo>
                  <a:lnTo>
                    <a:pt x="14105" y="23693"/>
                  </a:lnTo>
                  <a:lnTo>
                    <a:pt x="15491" y="23693"/>
                  </a:lnTo>
                  <a:lnTo>
                    <a:pt x="15491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807" y="15491"/>
                  </a:lnTo>
                  <a:lnTo>
                    <a:pt x="25080" y="15491"/>
                  </a:lnTo>
                  <a:lnTo>
                    <a:pt x="15777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14"/>
            <p:cNvSpPr/>
            <p:nvPr/>
          </p:nvSpPr>
          <p:spPr>
            <a:xfrm>
              <a:off x="2660400" y="2406300"/>
              <a:ext cx="626625" cy="592325"/>
            </a:xfrm>
            <a:custGeom>
              <a:rect b="b" l="l" r="r" t="t"/>
              <a:pathLst>
                <a:path extrusionOk="0" h="23693" w="25065">
                  <a:moveTo>
                    <a:pt x="6145" y="1"/>
                  </a:moveTo>
                  <a:lnTo>
                    <a:pt x="6160" y="6160"/>
                  </a:lnTo>
                  <a:lnTo>
                    <a:pt x="1" y="6145"/>
                  </a:lnTo>
                  <a:lnTo>
                    <a:pt x="6189" y="12333"/>
                  </a:lnTo>
                  <a:lnTo>
                    <a:pt x="6189" y="15776"/>
                  </a:lnTo>
                  <a:lnTo>
                    <a:pt x="14105" y="23693"/>
                  </a:lnTo>
                  <a:lnTo>
                    <a:pt x="15477" y="23693"/>
                  </a:lnTo>
                  <a:lnTo>
                    <a:pt x="15477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3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4"/>
            <p:cNvSpPr/>
            <p:nvPr/>
          </p:nvSpPr>
          <p:spPr>
            <a:xfrm>
              <a:off x="2128500" y="2406300"/>
              <a:ext cx="626950" cy="592325"/>
            </a:xfrm>
            <a:custGeom>
              <a:rect b="b" l="l" r="r" t="t"/>
              <a:pathLst>
                <a:path extrusionOk="0" h="23693" w="25078">
                  <a:moveTo>
                    <a:pt x="6145" y="1"/>
                  </a:moveTo>
                  <a:lnTo>
                    <a:pt x="6173" y="6160"/>
                  </a:lnTo>
                  <a:lnTo>
                    <a:pt x="6173" y="6160"/>
                  </a:lnTo>
                  <a:lnTo>
                    <a:pt x="0" y="6145"/>
                  </a:lnTo>
                  <a:lnTo>
                    <a:pt x="6202" y="12333"/>
                  </a:lnTo>
                  <a:lnTo>
                    <a:pt x="6202" y="15776"/>
                  </a:lnTo>
                  <a:lnTo>
                    <a:pt x="14103" y="23693"/>
                  </a:lnTo>
                  <a:lnTo>
                    <a:pt x="15490" y="23693"/>
                  </a:lnTo>
                  <a:lnTo>
                    <a:pt x="15490" y="21793"/>
                  </a:lnTo>
                  <a:lnTo>
                    <a:pt x="9445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806" y="15491"/>
                  </a:lnTo>
                  <a:lnTo>
                    <a:pt x="25078" y="15491"/>
                  </a:lnTo>
                  <a:lnTo>
                    <a:pt x="15776" y="6189"/>
                  </a:lnTo>
                  <a:lnTo>
                    <a:pt x="12331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4"/>
            <p:cNvSpPr/>
            <p:nvPr/>
          </p:nvSpPr>
          <p:spPr>
            <a:xfrm>
              <a:off x="1596900" y="2406300"/>
              <a:ext cx="626650" cy="592325"/>
            </a:xfrm>
            <a:custGeom>
              <a:rect b="b" l="l" r="r" t="t"/>
              <a:pathLst>
                <a:path extrusionOk="0" h="23693" w="25066">
                  <a:moveTo>
                    <a:pt x="6146" y="1"/>
                  </a:moveTo>
                  <a:lnTo>
                    <a:pt x="6159" y="6160"/>
                  </a:lnTo>
                  <a:lnTo>
                    <a:pt x="1" y="6145"/>
                  </a:lnTo>
                  <a:lnTo>
                    <a:pt x="6188" y="12333"/>
                  </a:lnTo>
                  <a:lnTo>
                    <a:pt x="6188" y="15776"/>
                  </a:lnTo>
                  <a:lnTo>
                    <a:pt x="14104" y="23693"/>
                  </a:lnTo>
                  <a:lnTo>
                    <a:pt x="15491" y="23693"/>
                  </a:lnTo>
                  <a:lnTo>
                    <a:pt x="15491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2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32" y="6189"/>
                  </a:lnTo>
                  <a:lnTo>
                    <a:pt x="6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14"/>
            <p:cNvSpPr/>
            <p:nvPr/>
          </p:nvSpPr>
          <p:spPr>
            <a:xfrm>
              <a:off x="1065325" y="2406300"/>
              <a:ext cx="626650" cy="592325"/>
            </a:xfrm>
            <a:custGeom>
              <a:rect b="b" l="l" r="r" t="t"/>
              <a:pathLst>
                <a:path extrusionOk="0" h="23693" w="25066">
                  <a:moveTo>
                    <a:pt x="6131" y="1"/>
                  </a:moveTo>
                  <a:lnTo>
                    <a:pt x="6159" y="6160"/>
                  </a:lnTo>
                  <a:lnTo>
                    <a:pt x="6159" y="6160"/>
                  </a:lnTo>
                  <a:lnTo>
                    <a:pt x="1" y="6145"/>
                  </a:lnTo>
                  <a:lnTo>
                    <a:pt x="6188" y="12333"/>
                  </a:lnTo>
                  <a:lnTo>
                    <a:pt x="6188" y="15776"/>
                  </a:lnTo>
                  <a:lnTo>
                    <a:pt x="14104" y="23693"/>
                  </a:lnTo>
                  <a:lnTo>
                    <a:pt x="15476" y="23693"/>
                  </a:lnTo>
                  <a:lnTo>
                    <a:pt x="15476" y="21793"/>
                  </a:lnTo>
                  <a:lnTo>
                    <a:pt x="9432" y="15748"/>
                  </a:lnTo>
                  <a:lnTo>
                    <a:pt x="15733" y="15748"/>
                  </a:lnTo>
                  <a:lnTo>
                    <a:pt x="15733" y="9432"/>
                  </a:lnTo>
                  <a:lnTo>
                    <a:pt x="21792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19" y="6189"/>
                  </a:lnTo>
                  <a:lnTo>
                    <a:pt x="61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4"/>
            <p:cNvSpPr/>
            <p:nvPr/>
          </p:nvSpPr>
          <p:spPr>
            <a:xfrm>
              <a:off x="541250" y="2406300"/>
              <a:ext cx="619125" cy="592325"/>
            </a:xfrm>
            <a:custGeom>
              <a:rect b="b" l="l" r="r" t="t"/>
              <a:pathLst>
                <a:path extrusionOk="0" h="23693" w="24765">
                  <a:moveTo>
                    <a:pt x="5831" y="1"/>
                  </a:moveTo>
                  <a:lnTo>
                    <a:pt x="5859" y="6160"/>
                  </a:lnTo>
                  <a:lnTo>
                    <a:pt x="0" y="6145"/>
                  </a:lnTo>
                  <a:lnTo>
                    <a:pt x="0" y="6446"/>
                  </a:lnTo>
                  <a:lnTo>
                    <a:pt x="5874" y="12333"/>
                  </a:lnTo>
                  <a:lnTo>
                    <a:pt x="5874" y="15776"/>
                  </a:lnTo>
                  <a:lnTo>
                    <a:pt x="13790" y="23693"/>
                  </a:lnTo>
                  <a:lnTo>
                    <a:pt x="15176" y="23693"/>
                  </a:lnTo>
                  <a:lnTo>
                    <a:pt x="15176" y="21793"/>
                  </a:lnTo>
                  <a:lnTo>
                    <a:pt x="9117" y="15748"/>
                  </a:lnTo>
                  <a:lnTo>
                    <a:pt x="15433" y="15748"/>
                  </a:lnTo>
                  <a:lnTo>
                    <a:pt x="15433" y="9432"/>
                  </a:lnTo>
                  <a:lnTo>
                    <a:pt x="21478" y="15491"/>
                  </a:lnTo>
                  <a:lnTo>
                    <a:pt x="24765" y="15491"/>
                  </a:lnTo>
                  <a:lnTo>
                    <a:pt x="15462" y="6189"/>
                  </a:lnTo>
                  <a:lnTo>
                    <a:pt x="12019" y="6189"/>
                  </a:lnTo>
                  <a:lnTo>
                    <a:pt x="58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14"/>
            <p:cNvSpPr/>
            <p:nvPr/>
          </p:nvSpPr>
          <p:spPr>
            <a:xfrm>
              <a:off x="541250" y="2706050"/>
              <a:ext cx="87200" cy="87525"/>
            </a:xfrm>
            <a:custGeom>
              <a:rect b="b" l="l" r="r" t="t"/>
              <a:pathLst>
                <a:path extrusionOk="0" h="3501" w="3488">
                  <a:moveTo>
                    <a:pt x="0" y="0"/>
                  </a:moveTo>
                  <a:lnTo>
                    <a:pt x="0" y="3272"/>
                  </a:lnTo>
                  <a:lnTo>
                    <a:pt x="215" y="3501"/>
                  </a:lnTo>
                  <a:lnTo>
                    <a:pt x="3487" y="3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4"/>
            <p:cNvSpPr/>
            <p:nvPr/>
          </p:nvSpPr>
          <p:spPr>
            <a:xfrm>
              <a:off x="7028425" y="1966550"/>
              <a:ext cx="626625" cy="626625"/>
            </a:xfrm>
            <a:custGeom>
              <a:rect b="b" l="l" r="r" t="t"/>
              <a:pathLst>
                <a:path extrusionOk="0" h="25065" w="25065">
                  <a:moveTo>
                    <a:pt x="6130" y="1"/>
                  </a:moveTo>
                  <a:lnTo>
                    <a:pt x="6159" y="6159"/>
                  </a:lnTo>
                  <a:lnTo>
                    <a:pt x="0" y="6130"/>
                  </a:lnTo>
                  <a:lnTo>
                    <a:pt x="6187" y="12318"/>
                  </a:lnTo>
                  <a:lnTo>
                    <a:pt x="6187" y="15776"/>
                  </a:lnTo>
                  <a:lnTo>
                    <a:pt x="15476" y="25065"/>
                  </a:lnTo>
                  <a:lnTo>
                    <a:pt x="15476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2" y="15476"/>
                  </a:lnTo>
                  <a:lnTo>
                    <a:pt x="25065" y="15476"/>
                  </a:lnTo>
                  <a:lnTo>
                    <a:pt x="15776" y="6187"/>
                  </a:lnTo>
                  <a:lnTo>
                    <a:pt x="12332" y="6187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14"/>
            <p:cNvSpPr/>
            <p:nvPr/>
          </p:nvSpPr>
          <p:spPr>
            <a:xfrm>
              <a:off x="7550700" y="2119800"/>
              <a:ext cx="104350" cy="104325"/>
            </a:xfrm>
            <a:custGeom>
              <a:rect b="b" l="l" r="r" t="t"/>
              <a:pathLst>
                <a:path extrusionOk="0" h="4173" w="4174">
                  <a:moveTo>
                    <a:pt x="1" y="0"/>
                  </a:moveTo>
                  <a:lnTo>
                    <a:pt x="4174" y="4173"/>
                  </a:lnTo>
                  <a:lnTo>
                    <a:pt x="4174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4"/>
            <p:cNvSpPr/>
            <p:nvPr/>
          </p:nvSpPr>
          <p:spPr>
            <a:xfrm>
              <a:off x="6477550" y="1966550"/>
              <a:ext cx="626625" cy="626625"/>
            </a:xfrm>
            <a:custGeom>
              <a:rect b="b" l="l" r="r" t="t"/>
              <a:pathLst>
                <a:path extrusionOk="0" h="25065" w="25065">
                  <a:moveTo>
                    <a:pt x="6145" y="1"/>
                  </a:moveTo>
                  <a:lnTo>
                    <a:pt x="6159" y="6159"/>
                  </a:lnTo>
                  <a:lnTo>
                    <a:pt x="1" y="6130"/>
                  </a:lnTo>
                  <a:lnTo>
                    <a:pt x="6188" y="12318"/>
                  </a:lnTo>
                  <a:lnTo>
                    <a:pt x="6188" y="15776"/>
                  </a:lnTo>
                  <a:lnTo>
                    <a:pt x="15476" y="25065"/>
                  </a:lnTo>
                  <a:lnTo>
                    <a:pt x="15491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2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32" y="6187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14"/>
            <p:cNvSpPr/>
            <p:nvPr/>
          </p:nvSpPr>
          <p:spPr>
            <a:xfrm>
              <a:off x="5960975" y="1966550"/>
              <a:ext cx="626625" cy="626625"/>
            </a:xfrm>
            <a:custGeom>
              <a:rect b="b" l="l" r="r" t="t"/>
              <a:pathLst>
                <a:path extrusionOk="0" h="25065" w="25065">
                  <a:moveTo>
                    <a:pt x="6145" y="1"/>
                  </a:moveTo>
                  <a:lnTo>
                    <a:pt x="6159" y="6159"/>
                  </a:lnTo>
                  <a:lnTo>
                    <a:pt x="1" y="6130"/>
                  </a:lnTo>
                  <a:lnTo>
                    <a:pt x="6188" y="12318"/>
                  </a:lnTo>
                  <a:lnTo>
                    <a:pt x="6188" y="15776"/>
                  </a:lnTo>
                  <a:lnTo>
                    <a:pt x="15491" y="25065"/>
                  </a:lnTo>
                  <a:lnTo>
                    <a:pt x="15491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2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32" y="6187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14"/>
            <p:cNvSpPr/>
            <p:nvPr/>
          </p:nvSpPr>
          <p:spPr>
            <a:xfrm>
              <a:off x="5429400" y="1966550"/>
              <a:ext cx="626625" cy="626625"/>
            </a:xfrm>
            <a:custGeom>
              <a:rect b="b" l="l" r="r" t="t"/>
              <a:pathLst>
                <a:path extrusionOk="0" h="25065" w="25065">
                  <a:moveTo>
                    <a:pt x="6130" y="1"/>
                  </a:moveTo>
                  <a:lnTo>
                    <a:pt x="6159" y="6159"/>
                  </a:lnTo>
                  <a:lnTo>
                    <a:pt x="1" y="6130"/>
                  </a:lnTo>
                  <a:lnTo>
                    <a:pt x="6188" y="12318"/>
                  </a:lnTo>
                  <a:lnTo>
                    <a:pt x="6188" y="15776"/>
                  </a:lnTo>
                  <a:lnTo>
                    <a:pt x="15476" y="25065"/>
                  </a:lnTo>
                  <a:lnTo>
                    <a:pt x="15476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2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32" y="6187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14"/>
            <p:cNvSpPr/>
            <p:nvPr/>
          </p:nvSpPr>
          <p:spPr>
            <a:xfrm>
              <a:off x="4897450" y="1966550"/>
              <a:ext cx="627000" cy="626625"/>
            </a:xfrm>
            <a:custGeom>
              <a:rect b="b" l="l" r="r" t="t"/>
              <a:pathLst>
                <a:path extrusionOk="0" h="25065" w="25080">
                  <a:moveTo>
                    <a:pt x="6145" y="1"/>
                  </a:moveTo>
                  <a:lnTo>
                    <a:pt x="6174" y="6159"/>
                  </a:lnTo>
                  <a:lnTo>
                    <a:pt x="1" y="6130"/>
                  </a:lnTo>
                  <a:lnTo>
                    <a:pt x="6189" y="12318"/>
                  </a:lnTo>
                  <a:lnTo>
                    <a:pt x="6189" y="15776"/>
                  </a:lnTo>
                  <a:lnTo>
                    <a:pt x="15491" y="25065"/>
                  </a:lnTo>
                  <a:lnTo>
                    <a:pt x="15491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807" y="15476"/>
                  </a:lnTo>
                  <a:lnTo>
                    <a:pt x="25080" y="15476"/>
                  </a:lnTo>
                  <a:lnTo>
                    <a:pt x="15777" y="6187"/>
                  </a:lnTo>
                  <a:lnTo>
                    <a:pt x="12333" y="6187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14"/>
            <p:cNvSpPr/>
            <p:nvPr/>
          </p:nvSpPr>
          <p:spPr>
            <a:xfrm>
              <a:off x="4365875" y="1966550"/>
              <a:ext cx="626625" cy="626625"/>
            </a:xfrm>
            <a:custGeom>
              <a:rect b="b" l="l" r="r" t="t"/>
              <a:pathLst>
                <a:path extrusionOk="0" h="25065" w="25065">
                  <a:moveTo>
                    <a:pt x="6132" y="1"/>
                  </a:moveTo>
                  <a:lnTo>
                    <a:pt x="6160" y="6159"/>
                  </a:lnTo>
                  <a:lnTo>
                    <a:pt x="6160" y="6159"/>
                  </a:lnTo>
                  <a:lnTo>
                    <a:pt x="1" y="6130"/>
                  </a:lnTo>
                  <a:lnTo>
                    <a:pt x="1" y="6130"/>
                  </a:lnTo>
                  <a:lnTo>
                    <a:pt x="6189" y="12318"/>
                  </a:lnTo>
                  <a:lnTo>
                    <a:pt x="6189" y="15776"/>
                  </a:lnTo>
                  <a:lnTo>
                    <a:pt x="15477" y="25065"/>
                  </a:lnTo>
                  <a:lnTo>
                    <a:pt x="15477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3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33" y="6187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14"/>
            <p:cNvSpPr/>
            <p:nvPr/>
          </p:nvSpPr>
          <p:spPr>
            <a:xfrm>
              <a:off x="3833975" y="1966550"/>
              <a:ext cx="626950" cy="626625"/>
            </a:xfrm>
            <a:custGeom>
              <a:rect b="b" l="l" r="r" t="t"/>
              <a:pathLst>
                <a:path extrusionOk="0" h="25065" w="25078">
                  <a:moveTo>
                    <a:pt x="6145" y="1"/>
                  </a:moveTo>
                  <a:lnTo>
                    <a:pt x="6173" y="6159"/>
                  </a:lnTo>
                  <a:lnTo>
                    <a:pt x="0" y="6130"/>
                  </a:lnTo>
                  <a:lnTo>
                    <a:pt x="6202" y="12318"/>
                  </a:lnTo>
                  <a:lnTo>
                    <a:pt x="6202" y="15776"/>
                  </a:lnTo>
                  <a:lnTo>
                    <a:pt x="15490" y="25065"/>
                  </a:lnTo>
                  <a:lnTo>
                    <a:pt x="15490" y="21792"/>
                  </a:lnTo>
                  <a:lnTo>
                    <a:pt x="9445" y="15733"/>
                  </a:lnTo>
                  <a:lnTo>
                    <a:pt x="15747" y="15733"/>
                  </a:lnTo>
                  <a:lnTo>
                    <a:pt x="15747" y="9432"/>
                  </a:lnTo>
                  <a:lnTo>
                    <a:pt x="21806" y="15476"/>
                  </a:lnTo>
                  <a:lnTo>
                    <a:pt x="25078" y="15476"/>
                  </a:lnTo>
                  <a:lnTo>
                    <a:pt x="15776" y="6187"/>
                  </a:lnTo>
                  <a:lnTo>
                    <a:pt x="12331" y="6187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14"/>
            <p:cNvSpPr/>
            <p:nvPr/>
          </p:nvSpPr>
          <p:spPr>
            <a:xfrm>
              <a:off x="3302375" y="1966550"/>
              <a:ext cx="626650" cy="626625"/>
            </a:xfrm>
            <a:custGeom>
              <a:rect b="b" l="l" r="r" t="t"/>
              <a:pathLst>
                <a:path extrusionOk="0" h="25065" w="25066">
                  <a:moveTo>
                    <a:pt x="6146" y="1"/>
                  </a:moveTo>
                  <a:lnTo>
                    <a:pt x="6159" y="6159"/>
                  </a:lnTo>
                  <a:lnTo>
                    <a:pt x="1" y="6130"/>
                  </a:lnTo>
                  <a:lnTo>
                    <a:pt x="6188" y="12318"/>
                  </a:lnTo>
                  <a:lnTo>
                    <a:pt x="6188" y="15776"/>
                  </a:lnTo>
                  <a:lnTo>
                    <a:pt x="15491" y="25065"/>
                  </a:lnTo>
                  <a:lnTo>
                    <a:pt x="15491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2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32" y="6187"/>
                  </a:lnTo>
                  <a:lnTo>
                    <a:pt x="6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4"/>
            <p:cNvSpPr/>
            <p:nvPr/>
          </p:nvSpPr>
          <p:spPr>
            <a:xfrm>
              <a:off x="2770800" y="1966550"/>
              <a:ext cx="626650" cy="626625"/>
            </a:xfrm>
            <a:custGeom>
              <a:rect b="b" l="l" r="r" t="t"/>
              <a:pathLst>
                <a:path extrusionOk="0" h="25065" w="25066">
                  <a:moveTo>
                    <a:pt x="6131" y="1"/>
                  </a:moveTo>
                  <a:lnTo>
                    <a:pt x="6159" y="6159"/>
                  </a:lnTo>
                  <a:lnTo>
                    <a:pt x="1" y="6130"/>
                  </a:lnTo>
                  <a:lnTo>
                    <a:pt x="6188" y="12318"/>
                  </a:lnTo>
                  <a:lnTo>
                    <a:pt x="6188" y="15776"/>
                  </a:lnTo>
                  <a:lnTo>
                    <a:pt x="15476" y="25065"/>
                  </a:lnTo>
                  <a:lnTo>
                    <a:pt x="15476" y="21792"/>
                  </a:lnTo>
                  <a:lnTo>
                    <a:pt x="9432" y="15733"/>
                  </a:lnTo>
                  <a:lnTo>
                    <a:pt x="15733" y="15733"/>
                  </a:lnTo>
                  <a:lnTo>
                    <a:pt x="15733" y="9432"/>
                  </a:lnTo>
                  <a:lnTo>
                    <a:pt x="21792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19" y="6187"/>
                  </a:lnTo>
                  <a:lnTo>
                    <a:pt x="61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4"/>
            <p:cNvSpPr/>
            <p:nvPr/>
          </p:nvSpPr>
          <p:spPr>
            <a:xfrm>
              <a:off x="2238850" y="1966550"/>
              <a:ext cx="626650" cy="626625"/>
            </a:xfrm>
            <a:custGeom>
              <a:rect b="b" l="l" r="r" t="t"/>
              <a:pathLst>
                <a:path extrusionOk="0" h="25065" w="25066">
                  <a:moveTo>
                    <a:pt x="6146" y="1"/>
                  </a:moveTo>
                  <a:lnTo>
                    <a:pt x="6174" y="6159"/>
                  </a:lnTo>
                  <a:lnTo>
                    <a:pt x="6160" y="6159"/>
                  </a:lnTo>
                  <a:lnTo>
                    <a:pt x="1" y="6130"/>
                  </a:lnTo>
                  <a:lnTo>
                    <a:pt x="1" y="6130"/>
                  </a:lnTo>
                  <a:lnTo>
                    <a:pt x="6189" y="12318"/>
                  </a:lnTo>
                  <a:lnTo>
                    <a:pt x="6189" y="15776"/>
                  </a:lnTo>
                  <a:lnTo>
                    <a:pt x="15491" y="25065"/>
                  </a:lnTo>
                  <a:lnTo>
                    <a:pt x="15491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3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34" y="6187"/>
                  </a:lnTo>
                  <a:lnTo>
                    <a:pt x="6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14"/>
            <p:cNvSpPr/>
            <p:nvPr/>
          </p:nvSpPr>
          <p:spPr>
            <a:xfrm>
              <a:off x="1707275" y="1966550"/>
              <a:ext cx="626650" cy="626625"/>
            </a:xfrm>
            <a:custGeom>
              <a:rect b="b" l="l" r="r" t="t"/>
              <a:pathLst>
                <a:path extrusionOk="0" h="25065" w="25066">
                  <a:moveTo>
                    <a:pt x="6132" y="1"/>
                  </a:moveTo>
                  <a:lnTo>
                    <a:pt x="6160" y="6159"/>
                  </a:lnTo>
                  <a:lnTo>
                    <a:pt x="6160" y="6159"/>
                  </a:lnTo>
                  <a:lnTo>
                    <a:pt x="1" y="6130"/>
                  </a:lnTo>
                  <a:lnTo>
                    <a:pt x="1" y="6130"/>
                  </a:lnTo>
                  <a:lnTo>
                    <a:pt x="6189" y="12318"/>
                  </a:lnTo>
                  <a:lnTo>
                    <a:pt x="6189" y="15776"/>
                  </a:lnTo>
                  <a:lnTo>
                    <a:pt x="15477" y="25065"/>
                  </a:lnTo>
                  <a:lnTo>
                    <a:pt x="15477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3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33" y="6187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14"/>
            <p:cNvSpPr/>
            <p:nvPr/>
          </p:nvSpPr>
          <p:spPr>
            <a:xfrm>
              <a:off x="1175375" y="1966550"/>
              <a:ext cx="626950" cy="626625"/>
            </a:xfrm>
            <a:custGeom>
              <a:rect b="b" l="l" r="r" t="t"/>
              <a:pathLst>
                <a:path extrusionOk="0" h="25065" w="25078">
                  <a:moveTo>
                    <a:pt x="6145" y="1"/>
                  </a:moveTo>
                  <a:lnTo>
                    <a:pt x="6173" y="6159"/>
                  </a:lnTo>
                  <a:lnTo>
                    <a:pt x="0" y="6130"/>
                  </a:lnTo>
                  <a:lnTo>
                    <a:pt x="6187" y="12318"/>
                  </a:lnTo>
                  <a:lnTo>
                    <a:pt x="6187" y="15776"/>
                  </a:lnTo>
                  <a:lnTo>
                    <a:pt x="15490" y="25065"/>
                  </a:lnTo>
                  <a:lnTo>
                    <a:pt x="15490" y="21792"/>
                  </a:lnTo>
                  <a:lnTo>
                    <a:pt x="9431" y="15733"/>
                  </a:lnTo>
                  <a:lnTo>
                    <a:pt x="15747" y="15733"/>
                  </a:lnTo>
                  <a:lnTo>
                    <a:pt x="15747" y="9432"/>
                  </a:lnTo>
                  <a:lnTo>
                    <a:pt x="21806" y="15476"/>
                  </a:lnTo>
                  <a:lnTo>
                    <a:pt x="25078" y="15476"/>
                  </a:lnTo>
                  <a:lnTo>
                    <a:pt x="15776" y="6187"/>
                  </a:lnTo>
                  <a:lnTo>
                    <a:pt x="12332" y="6187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14"/>
            <p:cNvSpPr/>
            <p:nvPr/>
          </p:nvSpPr>
          <p:spPr>
            <a:xfrm>
              <a:off x="643800" y="1966550"/>
              <a:ext cx="626625" cy="626625"/>
            </a:xfrm>
            <a:custGeom>
              <a:rect b="b" l="l" r="r" t="t"/>
              <a:pathLst>
                <a:path extrusionOk="0" h="25065" w="25065">
                  <a:moveTo>
                    <a:pt x="6130" y="1"/>
                  </a:moveTo>
                  <a:lnTo>
                    <a:pt x="6158" y="6159"/>
                  </a:lnTo>
                  <a:lnTo>
                    <a:pt x="0" y="6130"/>
                  </a:lnTo>
                  <a:lnTo>
                    <a:pt x="6187" y="12318"/>
                  </a:lnTo>
                  <a:lnTo>
                    <a:pt x="6187" y="15776"/>
                  </a:lnTo>
                  <a:lnTo>
                    <a:pt x="15475" y="25065"/>
                  </a:lnTo>
                  <a:lnTo>
                    <a:pt x="15475" y="21792"/>
                  </a:lnTo>
                  <a:lnTo>
                    <a:pt x="9431" y="15733"/>
                  </a:lnTo>
                  <a:lnTo>
                    <a:pt x="15747" y="15733"/>
                  </a:lnTo>
                  <a:lnTo>
                    <a:pt x="15747" y="9432"/>
                  </a:lnTo>
                  <a:lnTo>
                    <a:pt x="21791" y="15476"/>
                  </a:lnTo>
                  <a:lnTo>
                    <a:pt x="25064" y="15476"/>
                  </a:lnTo>
                  <a:lnTo>
                    <a:pt x="15776" y="6187"/>
                  </a:lnTo>
                  <a:lnTo>
                    <a:pt x="12332" y="6187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14"/>
            <p:cNvSpPr/>
            <p:nvPr/>
          </p:nvSpPr>
          <p:spPr>
            <a:xfrm>
              <a:off x="541250" y="2155900"/>
              <a:ext cx="197600" cy="197550"/>
            </a:xfrm>
            <a:custGeom>
              <a:rect b="b" l="l" r="r" t="t"/>
              <a:pathLst>
                <a:path extrusionOk="0" h="7902" w="7904">
                  <a:moveTo>
                    <a:pt x="0" y="0"/>
                  </a:moveTo>
                  <a:lnTo>
                    <a:pt x="0" y="3272"/>
                  </a:lnTo>
                  <a:lnTo>
                    <a:pt x="4630" y="7902"/>
                  </a:lnTo>
                  <a:lnTo>
                    <a:pt x="7903" y="79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14"/>
            <p:cNvSpPr/>
            <p:nvPr/>
          </p:nvSpPr>
          <p:spPr>
            <a:xfrm>
              <a:off x="7004475" y="2876425"/>
              <a:ext cx="121850" cy="122200"/>
            </a:xfrm>
            <a:custGeom>
              <a:rect b="b" l="l" r="r" t="t"/>
              <a:pathLst>
                <a:path extrusionOk="0" h="4888" w="4874">
                  <a:moveTo>
                    <a:pt x="0" y="1"/>
                  </a:moveTo>
                  <a:lnTo>
                    <a:pt x="15" y="4888"/>
                  </a:lnTo>
                  <a:lnTo>
                    <a:pt x="4874" y="48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14"/>
            <p:cNvSpPr/>
            <p:nvPr/>
          </p:nvSpPr>
          <p:spPr>
            <a:xfrm>
              <a:off x="7526750" y="2876425"/>
              <a:ext cx="122225" cy="122200"/>
            </a:xfrm>
            <a:custGeom>
              <a:rect b="b" l="l" r="r" t="t"/>
              <a:pathLst>
                <a:path extrusionOk="0" h="4888" w="4889">
                  <a:moveTo>
                    <a:pt x="1" y="1"/>
                  </a:moveTo>
                  <a:lnTo>
                    <a:pt x="30" y="4888"/>
                  </a:lnTo>
                  <a:lnTo>
                    <a:pt x="4888" y="4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14"/>
            <p:cNvSpPr/>
            <p:nvPr/>
          </p:nvSpPr>
          <p:spPr>
            <a:xfrm>
              <a:off x="6453600" y="2876425"/>
              <a:ext cx="121875" cy="122200"/>
            </a:xfrm>
            <a:custGeom>
              <a:rect b="b" l="l" r="r" t="t"/>
              <a:pathLst>
                <a:path extrusionOk="0" h="4888" w="4875">
                  <a:moveTo>
                    <a:pt x="1" y="1"/>
                  </a:moveTo>
                  <a:lnTo>
                    <a:pt x="16" y="4888"/>
                  </a:lnTo>
                  <a:lnTo>
                    <a:pt x="4874" y="4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14"/>
            <p:cNvSpPr/>
            <p:nvPr/>
          </p:nvSpPr>
          <p:spPr>
            <a:xfrm>
              <a:off x="5937025" y="2876425"/>
              <a:ext cx="122200" cy="122200"/>
            </a:xfrm>
            <a:custGeom>
              <a:rect b="b" l="l" r="r" t="t"/>
              <a:pathLst>
                <a:path extrusionOk="0" h="4888" w="4888">
                  <a:moveTo>
                    <a:pt x="1" y="1"/>
                  </a:moveTo>
                  <a:lnTo>
                    <a:pt x="29" y="4888"/>
                  </a:lnTo>
                  <a:lnTo>
                    <a:pt x="4888" y="4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14"/>
            <p:cNvSpPr/>
            <p:nvPr/>
          </p:nvSpPr>
          <p:spPr>
            <a:xfrm>
              <a:off x="5405450" y="2876425"/>
              <a:ext cx="121875" cy="122200"/>
            </a:xfrm>
            <a:custGeom>
              <a:rect b="b" l="l" r="r" t="t"/>
              <a:pathLst>
                <a:path extrusionOk="0" h="4888" w="4875">
                  <a:moveTo>
                    <a:pt x="1" y="1"/>
                  </a:moveTo>
                  <a:lnTo>
                    <a:pt x="16" y="4888"/>
                  </a:lnTo>
                  <a:lnTo>
                    <a:pt x="4874" y="4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14"/>
            <p:cNvSpPr/>
            <p:nvPr/>
          </p:nvSpPr>
          <p:spPr>
            <a:xfrm>
              <a:off x="4873550" y="2876425"/>
              <a:ext cx="122200" cy="122200"/>
            </a:xfrm>
            <a:custGeom>
              <a:rect b="b" l="l" r="r" t="t"/>
              <a:pathLst>
                <a:path extrusionOk="0" h="4888" w="4888">
                  <a:moveTo>
                    <a:pt x="0" y="1"/>
                  </a:moveTo>
                  <a:lnTo>
                    <a:pt x="29" y="4888"/>
                  </a:lnTo>
                  <a:lnTo>
                    <a:pt x="4887" y="48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4"/>
            <p:cNvSpPr/>
            <p:nvPr/>
          </p:nvSpPr>
          <p:spPr>
            <a:xfrm>
              <a:off x="4341950" y="2876425"/>
              <a:ext cx="121850" cy="122200"/>
            </a:xfrm>
            <a:custGeom>
              <a:rect b="b" l="l" r="r" t="t"/>
              <a:pathLst>
                <a:path extrusionOk="0" h="4888" w="4874">
                  <a:moveTo>
                    <a:pt x="1" y="1"/>
                  </a:moveTo>
                  <a:lnTo>
                    <a:pt x="15" y="4888"/>
                  </a:lnTo>
                  <a:lnTo>
                    <a:pt x="4873" y="4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14"/>
            <p:cNvSpPr/>
            <p:nvPr/>
          </p:nvSpPr>
          <p:spPr>
            <a:xfrm>
              <a:off x="3810025" y="2876425"/>
              <a:ext cx="122200" cy="122200"/>
            </a:xfrm>
            <a:custGeom>
              <a:rect b="b" l="l" r="r" t="t"/>
              <a:pathLst>
                <a:path extrusionOk="0" h="4888" w="4888">
                  <a:moveTo>
                    <a:pt x="0" y="1"/>
                  </a:moveTo>
                  <a:lnTo>
                    <a:pt x="29" y="4888"/>
                  </a:lnTo>
                  <a:lnTo>
                    <a:pt x="4887" y="48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14"/>
            <p:cNvSpPr/>
            <p:nvPr/>
          </p:nvSpPr>
          <p:spPr>
            <a:xfrm>
              <a:off x="3278425" y="2876425"/>
              <a:ext cx="121875" cy="122200"/>
            </a:xfrm>
            <a:custGeom>
              <a:rect b="b" l="l" r="r" t="t"/>
              <a:pathLst>
                <a:path extrusionOk="0" h="4888" w="4875">
                  <a:moveTo>
                    <a:pt x="1" y="1"/>
                  </a:moveTo>
                  <a:lnTo>
                    <a:pt x="16" y="4888"/>
                  </a:lnTo>
                  <a:lnTo>
                    <a:pt x="4874" y="4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14"/>
            <p:cNvSpPr/>
            <p:nvPr/>
          </p:nvSpPr>
          <p:spPr>
            <a:xfrm>
              <a:off x="2746850" y="2876425"/>
              <a:ext cx="121875" cy="122200"/>
            </a:xfrm>
            <a:custGeom>
              <a:rect b="b" l="l" r="r" t="t"/>
              <a:pathLst>
                <a:path extrusionOk="0" h="4888" w="4875">
                  <a:moveTo>
                    <a:pt x="1" y="1"/>
                  </a:moveTo>
                  <a:lnTo>
                    <a:pt x="16" y="4888"/>
                  </a:lnTo>
                  <a:lnTo>
                    <a:pt x="4874" y="4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14"/>
            <p:cNvSpPr/>
            <p:nvPr/>
          </p:nvSpPr>
          <p:spPr>
            <a:xfrm>
              <a:off x="2214950" y="2876425"/>
              <a:ext cx="122200" cy="122200"/>
            </a:xfrm>
            <a:custGeom>
              <a:rect b="b" l="l" r="r" t="t"/>
              <a:pathLst>
                <a:path extrusionOk="0" h="4888" w="4888">
                  <a:moveTo>
                    <a:pt x="0" y="1"/>
                  </a:moveTo>
                  <a:lnTo>
                    <a:pt x="29" y="4888"/>
                  </a:lnTo>
                  <a:lnTo>
                    <a:pt x="4887" y="48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14"/>
            <p:cNvSpPr/>
            <p:nvPr/>
          </p:nvSpPr>
          <p:spPr>
            <a:xfrm>
              <a:off x="1683375" y="2876425"/>
              <a:ext cx="121825" cy="122200"/>
            </a:xfrm>
            <a:custGeom>
              <a:rect b="b" l="l" r="r" t="t"/>
              <a:pathLst>
                <a:path extrusionOk="0" h="4888" w="4873">
                  <a:moveTo>
                    <a:pt x="0" y="1"/>
                  </a:moveTo>
                  <a:lnTo>
                    <a:pt x="14" y="4888"/>
                  </a:lnTo>
                  <a:lnTo>
                    <a:pt x="4872" y="48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14"/>
            <p:cNvSpPr/>
            <p:nvPr/>
          </p:nvSpPr>
          <p:spPr>
            <a:xfrm>
              <a:off x="1151425" y="2876425"/>
              <a:ext cx="122200" cy="122200"/>
            </a:xfrm>
            <a:custGeom>
              <a:rect b="b" l="l" r="r" t="t"/>
              <a:pathLst>
                <a:path extrusionOk="0" h="4888" w="4888">
                  <a:moveTo>
                    <a:pt x="0" y="1"/>
                  </a:moveTo>
                  <a:lnTo>
                    <a:pt x="29" y="4888"/>
                  </a:lnTo>
                  <a:lnTo>
                    <a:pt x="4887" y="48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14"/>
            <p:cNvSpPr/>
            <p:nvPr/>
          </p:nvSpPr>
          <p:spPr>
            <a:xfrm>
              <a:off x="619850" y="2876425"/>
              <a:ext cx="121850" cy="122200"/>
            </a:xfrm>
            <a:custGeom>
              <a:rect b="b" l="l" r="r" t="t"/>
              <a:pathLst>
                <a:path extrusionOk="0" h="4888" w="4874">
                  <a:moveTo>
                    <a:pt x="0" y="1"/>
                  </a:moveTo>
                  <a:lnTo>
                    <a:pt x="15" y="4888"/>
                  </a:lnTo>
                  <a:lnTo>
                    <a:pt x="4873" y="48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0" name="Google Shape;1130;p14"/>
          <p:cNvSpPr/>
          <p:nvPr/>
        </p:nvSpPr>
        <p:spPr>
          <a:xfrm>
            <a:off x="330300" y="1416475"/>
            <a:ext cx="5240100" cy="3396900"/>
          </a:xfrm>
          <a:prstGeom prst="rect">
            <a:avLst/>
          </a:prstGeom>
          <a:solidFill>
            <a:srgbClr val="F8E7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14"/>
          <p:cNvSpPr txBox="1"/>
          <p:nvPr>
            <p:ph type="title"/>
          </p:nvPr>
        </p:nvSpPr>
        <p:spPr>
          <a:xfrm>
            <a:off x="954275" y="3545950"/>
            <a:ext cx="39921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32" name="Google Shape;1132;p14"/>
          <p:cNvSpPr txBox="1"/>
          <p:nvPr>
            <p:ph idx="1" type="subTitle"/>
          </p:nvPr>
        </p:nvSpPr>
        <p:spPr>
          <a:xfrm>
            <a:off x="954275" y="1832600"/>
            <a:ext cx="3992100" cy="17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33" name="Google Shape;1133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15"/>
          <p:cNvSpPr/>
          <p:nvPr/>
        </p:nvSpPr>
        <p:spPr>
          <a:xfrm>
            <a:off x="349800" y="309875"/>
            <a:ext cx="8444400" cy="4500600"/>
          </a:xfrm>
          <a:prstGeom prst="rect">
            <a:avLst/>
          </a:prstGeom>
          <a:solidFill>
            <a:srgbClr val="F8E7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6" name="Google Shape;1136;p15"/>
          <p:cNvGrpSpPr/>
          <p:nvPr/>
        </p:nvGrpSpPr>
        <p:grpSpPr>
          <a:xfrm flipH="1">
            <a:off x="8786768" y="317840"/>
            <a:ext cx="369970" cy="4484681"/>
            <a:chOff x="338863" y="317840"/>
            <a:chExt cx="369970" cy="4484681"/>
          </a:xfrm>
        </p:grpSpPr>
        <p:sp>
          <p:nvSpPr>
            <p:cNvPr id="1137" name="Google Shape;1137;p15"/>
            <p:cNvSpPr/>
            <p:nvPr/>
          </p:nvSpPr>
          <p:spPr>
            <a:xfrm>
              <a:off x="341054" y="2534527"/>
              <a:ext cx="367778" cy="368082"/>
            </a:xfrm>
            <a:custGeom>
              <a:rect b="b" l="l" r="r" t="t"/>
              <a:pathLst>
                <a:path extrusionOk="0" h="27885" w="27862">
                  <a:moveTo>
                    <a:pt x="21027" y="0"/>
                  </a:moveTo>
                  <a:lnTo>
                    <a:pt x="14158" y="6894"/>
                  </a:lnTo>
                  <a:lnTo>
                    <a:pt x="10324" y="6894"/>
                  </a:lnTo>
                  <a:lnTo>
                    <a:pt x="1" y="17241"/>
                  </a:lnTo>
                  <a:lnTo>
                    <a:pt x="3644" y="17241"/>
                  </a:lnTo>
                  <a:lnTo>
                    <a:pt x="10359" y="10502"/>
                  </a:lnTo>
                  <a:lnTo>
                    <a:pt x="10371" y="17514"/>
                  </a:lnTo>
                  <a:lnTo>
                    <a:pt x="17384" y="17503"/>
                  </a:lnTo>
                  <a:lnTo>
                    <a:pt x="10669" y="24253"/>
                  </a:lnTo>
                  <a:lnTo>
                    <a:pt x="10669" y="27885"/>
                  </a:lnTo>
                  <a:lnTo>
                    <a:pt x="20980" y="17538"/>
                  </a:lnTo>
                  <a:lnTo>
                    <a:pt x="20980" y="13716"/>
                  </a:lnTo>
                  <a:lnTo>
                    <a:pt x="27862" y="6823"/>
                  </a:lnTo>
                  <a:lnTo>
                    <a:pt x="21016" y="6870"/>
                  </a:lnTo>
                  <a:lnTo>
                    <a:pt x="21004" y="6870"/>
                  </a:lnTo>
                  <a:lnTo>
                    <a:pt x="21004" y="6847"/>
                  </a:lnTo>
                  <a:lnTo>
                    <a:pt x="210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15"/>
            <p:cNvSpPr/>
            <p:nvPr/>
          </p:nvSpPr>
          <p:spPr>
            <a:xfrm>
              <a:off x="340909" y="2217752"/>
              <a:ext cx="367448" cy="368082"/>
            </a:xfrm>
            <a:custGeom>
              <a:rect b="b" l="l" r="r" t="t"/>
              <a:pathLst>
                <a:path extrusionOk="0" h="27885" w="27837">
                  <a:moveTo>
                    <a:pt x="21015" y="1"/>
                  </a:moveTo>
                  <a:lnTo>
                    <a:pt x="14133" y="6882"/>
                  </a:lnTo>
                  <a:lnTo>
                    <a:pt x="10311" y="6894"/>
                  </a:lnTo>
                  <a:lnTo>
                    <a:pt x="0" y="17229"/>
                  </a:lnTo>
                  <a:lnTo>
                    <a:pt x="3631" y="17229"/>
                  </a:lnTo>
                  <a:lnTo>
                    <a:pt x="10359" y="10502"/>
                  </a:lnTo>
                  <a:lnTo>
                    <a:pt x="10359" y="17503"/>
                  </a:lnTo>
                  <a:lnTo>
                    <a:pt x="17383" y="17503"/>
                  </a:lnTo>
                  <a:lnTo>
                    <a:pt x="10656" y="24230"/>
                  </a:lnTo>
                  <a:lnTo>
                    <a:pt x="10656" y="27885"/>
                  </a:lnTo>
                  <a:lnTo>
                    <a:pt x="20979" y="17538"/>
                  </a:lnTo>
                  <a:lnTo>
                    <a:pt x="20967" y="13717"/>
                  </a:lnTo>
                  <a:lnTo>
                    <a:pt x="27837" y="6823"/>
                  </a:lnTo>
                  <a:lnTo>
                    <a:pt x="20991" y="6847"/>
                  </a:lnTo>
                  <a:lnTo>
                    <a:pt x="210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15"/>
            <p:cNvSpPr/>
            <p:nvPr/>
          </p:nvSpPr>
          <p:spPr>
            <a:xfrm>
              <a:off x="340434" y="1901122"/>
              <a:ext cx="367765" cy="367937"/>
            </a:xfrm>
            <a:custGeom>
              <a:rect b="b" l="l" r="r" t="t"/>
              <a:pathLst>
                <a:path extrusionOk="0" h="27874" w="27861">
                  <a:moveTo>
                    <a:pt x="21027" y="1"/>
                  </a:moveTo>
                  <a:lnTo>
                    <a:pt x="14157" y="6895"/>
                  </a:lnTo>
                  <a:lnTo>
                    <a:pt x="10335" y="6895"/>
                  </a:lnTo>
                  <a:lnTo>
                    <a:pt x="0" y="17241"/>
                  </a:lnTo>
                  <a:lnTo>
                    <a:pt x="3644" y="17241"/>
                  </a:lnTo>
                  <a:lnTo>
                    <a:pt x="10359" y="10490"/>
                  </a:lnTo>
                  <a:lnTo>
                    <a:pt x="10371" y="17515"/>
                  </a:lnTo>
                  <a:lnTo>
                    <a:pt x="17383" y="17503"/>
                  </a:lnTo>
                  <a:lnTo>
                    <a:pt x="10656" y="24242"/>
                  </a:lnTo>
                  <a:lnTo>
                    <a:pt x="10668" y="27873"/>
                  </a:lnTo>
                  <a:lnTo>
                    <a:pt x="20991" y="17539"/>
                  </a:lnTo>
                  <a:lnTo>
                    <a:pt x="20991" y="13705"/>
                  </a:lnTo>
                  <a:lnTo>
                    <a:pt x="27861" y="6823"/>
                  </a:lnTo>
                  <a:lnTo>
                    <a:pt x="21003" y="6859"/>
                  </a:lnTo>
                  <a:lnTo>
                    <a:pt x="21003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15"/>
            <p:cNvSpPr/>
            <p:nvPr/>
          </p:nvSpPr>
          <p:spPr>
            <a:xfrm>
              <a:off x="340275" y="1584492"/>
              <a:ext cx="367620" cy="367937"/>
            </a:xfrm>
            <a:custGeom>
              <a:rect b="b" l="l" r="r" t="t"/>
              <a:pathLst>
                <a:path extrusionOk="0" h="27874" w="27850">
                  <a:moveTo>
                    <a:pt x="21015" y="1"/>
                  </a:moveTo>
                  <a:lnTo>
                    <a:pt x="14133" y="6883"/>
                  </a:lnTo>
                  <a:lnTo>
                    <a:pt x="10311" y="6895"/>
                  </a:lnTo>
                  <a:lnTo>
                    <a:pt x="0" y="17217"/>
                  </a:lnTo>
                  <a:lnTo>
                    <a:pt x="3632" y="17217"/>
                  </a:lnTo>
                  <a:lnTo>
                    <a:pt x="10359" y="10490"/>
                  </a:lnTo>
                  <a:lnTo>
                    <a:pt x="10359" y="17503"/>
                  </a:lnTo>
                  <a:lnTo>
                    <a:pt x="17372" y="17503"/>
                  </a:lnTo>
                  <a:lnTo>
                    <a:pt x="10657" y="24230"/>
                  </a:lnTo>
                  <a:lnTo>
                    <a:pt x="10657" y="27873"/>
                  </a:lnTo>
                  <a:lnTo>
                    <a:pt x="20979" y="17539"/>
                  </a:lnTo>
                  <a:lnTo>
                    <a:pt x="20967" y="13705"/>
                  </a:lnTo>
                  <a:lnTo>
                    <a:pt x="27849" y="6823"/>
                  </a:lnTo>
                  <a:lnTo>
                    <a:pt x="21003" y="6847"/>
                  </a:lnTo>
                  <a:lnTo>
                    <a:pt x="210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15"/>
            <p:cNvSpPr/>
            <p:nvPr/>
          </p:nvSpPr>
          <p:spPr>
            <a:xfrm>
              <a:off x="339800" y="1267875"/>
              <a:ext cx="367778" cy="367924"/>
            </a:xfrm>
            <a:custGeom>
              <a:rect b="b" l="l" r="r" t="t"/>
              <a:pathLst>
                <a:path extrusionOk="0" h="27873" w="27862">
                  <a:moveTo>
                    <a:pt x="21039" y="0"/>
                  </a:moveTo>
                  <a:lnTo>
                    <a:pt x="14157" y="6894"/>
                  </a:lnTo>
                  <a:lnTo>
                    <a:pt x="10323" y="6894"/>
                  </a:lnTo>
                  <a:lnTo>
                    <a:pt x="1" y="17228"/>
                  </a:lnTo>
                  <a:lnTo>
                    <a:pt x="3656" y="17228"/>
                  </a:lnTo>
                  <a:lnTo>
                    <a:pt x="10359" y="10490"/>
                  </a:lnTo>
                  <a:lnTo>
                    <a:pt x="10359" y="17514"/>
                  </a:lnTo>
                  <a:lnTo>
                    <a:pt x="10383" y="17514"/>
                  </a:lnTo>
                  <a:lnTo>
                    <a:pt x="17384" y="17502"/>
                  </a:lnTo>
                  <a:lnTo>
                    <a:pt x="17384" y="17502"/>
                  </a:lnTo>
                  <a:lnTo>
                    <a:pt x="10657" y="24241"/>
                  </a:lnTo>
                  <a:lnTo>
                    <a:pt x="10681" y="27873"/>
                  </a:lnTo>
                  <a:lnTo>
                    <a:pt x="20991" y="17526"/>
                  </a:lnTo>
                  <a:lnTo>
                    <a:pt x="20991" y="13704"/>
                  </a:lnTo>
                  <a:lnTo>
                    <a:pt x="27861" y="6811"/>
                  </a:lnTo>
                  <a:lnTo>
                    <a:pt x="27861" y="6811"/>
                  </a:lnTo>
                  <a:lnTo>
                    <a:pt x="21003" y="6858"/>
                  </a:lnTo>
                  <a:lnTo>
                    <a:pt x="21003" y="6846"/>
                  </a:lnTo>
                  <a:lnTo>
                    <a:pt x="210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15"/>
            <p:cNvSpPr/>
            <p:nvPr/>
          </p:nvSpPr>
          <p:spPr>
            <a:xfrm>
              <a:off x="339642" y="951258"/>
              <a:ext cx="367620" cy="367924"/>
            </a:xfrm>
            <a:custGeom>
              <a:rect b="b" l="l" r="r" t="t"/>
              <a:pathLst>
                <a:path extrusionOk="0" h="27873" w="27850">
                  <a:moveTo>
                    <a:pt x="21015" y="0"/>
                  </a:moveTo>
                  <a:lnTo>
                    <a:pt x="14145" y="6870"/>
                  </a:lnTo>
                  <a:lnTo>
                    <a:pt x="10312" y="6894"/>
                  </a:lnTo>
                  <a:lnTo>
                    <a:pt x="1" y="17217"/>
                  </a:lnTo>
                  <a:lnTo>
                    <a:pt x="3632" y="17217"/>
                  </a:lnTo>
                  <a:lnTo>
                    <a:pt x="10347" y="10490"/>
                  </a:lnTo>
                  <a:lnTo>
                    <a:pt x="10359" y="17502"/>
                  </a:lnTo>
                  <a:lnTo>
                    <a:pt x="17372" y="17502"/>
                  </a:lnTo>
                  <a:lnTo>
                    <a:pt x="10657" y="24229"/>
                  </a:lnTo>
                  <a:lnTo>
                    <a:pt x="10657" y="27873"/>
                  </a:lnTo>
                  <a:lnTo>
                    <a:pt x="20968" y="17526"/>
                  </a:lnTo>
                  <a:lnTo>
                    <a:pt x="20968" y="13704"/>
                  </a:lnTo>
                  <a:lnTo>
                    <a:pt x="27850" y="6811"/>
                  </a:lnTo>
                  <a:lnTo>
                    <a:pt x="21003" y="6846"/>
                  </a:lnTo>
                  <a:lnTo>
                    <a:pt x="210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15"/>
            <p:cNvSpPr/>
            <p:nvPr/>
          </p:nvSpPr>
          <p:spPr>
            <a:xfrm>
              <a:off x="339180" y="634628"/>
              <a:ext cx="367924" cy="367937"/>
            </a:xfrm>
            <a:custGeom>
              <a:rect b="b" l="l" r="r" t="t"/>
              <a:pathLst>
                <a:path extrusionOk="0" h="27874" w="27873">
                  <a:moveTo>
                    <a:pt x="21038" y="1"/>
                  </a:moveTo>
                  <a:lnTo>
                    <a:pt x="14157" y="6882"/>
                  </a:lnTo>
                  <a:lnTo>
                    <a:pt x="10323" y="6882"/>
                  </a:lnTo>
                  <a:lnTo>
                    <a:pt x="0" y="17229"/>
                  </a:lnTo>
                  <a:lnTo>
                    <a:pt x="3643" y="17229"/>
                  </a:lnTo>
                  <a:lnTo>
                    <a:pt x="10370" y="10490"/>
                  </a:lnTo>
                  <a:lnTo>
                    <a:pt x="10370" y="17515"/>
                  </a:lnTo>
                  <a:lnTo>
                    <a:pt x="17395" y="17503"/>
                  </a:lnTo>
                  <a:lnTo>
                    <a:pt x="17395" y="17503"/>
                  </a:lnTo>
                  <a:lnTo>
                    <a:pt x="10668" y="24242"/>
                  </a:lnTo>
                  <a:lnTo>
                    <a:pt x="10680" y="27873"/>
                  </a:lnTo>
                  <a:lnTo>
                    <a:pt x="20991" y="17527"/>
                  </a:lnTo>
                  <a:lnTo>
                    <a:pt x="20991" y="13705"/>
                  </a:lnTo>
                  <a:lnTo>
                    <a:pt x="27873" y="6811"/>
                  </a:lnTo>
                  <a:lnTo>
                    <a:pt x="27873" y="6811"/>
                  </a:lnTo>
                  <a:lnTo>
                    <a:pt x="21003" y="6859"/>
                  </a:lnTo>
                  <a:lnTo>
                    <a:pt x="21003" y="6835"/>
                  </a:lnTo>
                  <a:lnTo>
                    <a:pt x="210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15"/>
            <p:cNvSpPr/>
            <p:nvPr/>
          </p:nvSpPr>
          <p:spPr>
            <a:xfrm>
              <a:off x="338863" y="317840"/>
              <a:ext cx="367765" cy="368095"/>
            </a:xfrm>
            <a:custGeom>
              <a:rect b="b" l="l" r="r" t="t"/>
              <a:pathLst>
                <a:path extrusionOk="0" h="27886" w="27861">
                  <a:moveTo>
                    <a:pt x="21027" y="1"/>
                  </a:moveTo>
                  <a:lnTo>
                    <a:pt x="14157" y="6883"/>
                  </a:lnTo>
                  <a:lnTo>
                    <a:pt x="10335" y="6895"/>
                  </a:lnTo>
                  <a:lnTo>
                    <a:pt x="0" y="17229"/>
                  </a:lnTo>
                  <a:lnTo>
                    <a:pt x="3644" y="17229"/>
                  </a:lnTo>
                  <a:lnTo>
                    <a:pt x="10359" y="10502"/>
                  </a:lnTo>
                  <a:lnTo>
                    <a:pt x="10371" y="17503"/>
                  </a:lnTo>
                  <a:lnTo>
                    <a:pt x="17383" y="17503"/>
                  </a:lnTo>
                  <a:lnTo>
                    <a:pt x="10668" y="24230"/>
                  </a:lnTo>
                  <a:lnTo>
                    <a:pt x="10668" y="27885"/>
                  </a:lnTo>
                  <a:lnTo>
                    <a:pt x="20991" y="17539"/>
                  </a:lnTo>
                  <a:lnTo>
                    <a:pt x="20991" y="13717"/>
                  </a:lnTo>
                  <a:lnTo>
                    <a:pt x="27861" y="6823"/>
                  </a:lnTo>
                  <a:lnTo>
                    <a:pt x="21015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15"/>
            <p:cNvSpPr/>
            <p:nvPr/>
          </p:nvSpPr>
          <p:spPr>
            <a:xfrm>
              <a:off x="340434" y="4434584"/>
              <a:ext cx="367765" cy="367937"/>
            </a:xfrm>
            <a:custGeom>
              <a:rect b="b" l="l" r="r" t="t"/>
              <a:pathLst>
                <a:path extrusionOk="0" h="27874" w="27861">
                  <a:moveTo>
                    <a:pt x="21027" y="1"/>
                  </a:moveTo>
                  <a:lnTo>
                    <a:pt x="14157" y="6895"/>
                  </a:lnTo>
                  <a:lnTo>
                    <a:pt x="10335" y="6895"/>
                  </a:lnTo>
                  <a:lnTo>
                    <a:pt x="0" y="17241"/>
                  </a:lnTo>
                  <a:lnTo>
                    <a:pt x="3644" y="17241"/>
                  </a:lnTo>
                  <a:lnTo>
                    <a:pt x="10359" y="10490"/>
                  </a:lnTo>
                  <a:lnTo>
                    <a:pt x="10371" y="17515"/>
                  </a:lnTo>
                  <a:lnTo>
                    <a:pt x="17383" y="17503"/>
                  </a:lnTo>
                  <a:lnTo>
                    <a:pt x="10656" y="24242"/>
                  </a:lnTo>
                  <a:lnTo>
                    <a:pt x="10668" y="27873"/>
                  </a:lnTo>
                  <a:lnTo>
                    <a:pt x="20991" y="17539"/>
                  </a:lnTo>
                  <a:lnTo>
                    <a:pt x="20991" y="13705"/>
                  </a:lnTo>
                  <a:lnTo>
                    <a:pt x="27861" y="6823"/>
                  </a:lnTo>
                  <a:lnTo>
                    <a:pt x="21003" y="6859"/>
                  </a:lnTo>
                  <a:lnTo>
                    <a:pt x="21003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15"/>
            <p:cNvSpPr/>
            <p:nvPr/>
          </p:nvSpPr>
          <p:spPr>
            <a:xfrm>
              <a:off x="340275" y="4117954"/>
              <a:ext cx="367620" cy="367937"/>
            </a:xfrm>
            <a:custGeom>
              <a:rect b="b" l="l" r="r" t="t"/>
              <a:pathLst>
                <a:path extrusionOk="0" h="27874" w="27850">
                  <a:moveTo>
                    <a:pt x="21015" y="1"/>
                  </a:moveTo>
                  <a:lnTo>
                    <a:pt x="14133" y="6883"/>
                  </a:lnTo>
                  <a:lnTo>
                    <a:pt x="10311" y="6895"/>
                  </a:lnTo>
                  <a:lnTo>
                    <a:pt x="0" y="17217"/>
                  </a:lnTo>
                  <a:lnTo>
                    <a:pt x="3632" y="17217"/>
                  </a:lnTo>
                  <a:lnTo>
                    <a:pt x="10359" y="10490"/>
                  </a:lnTo>
                  <a:lnTo>
                    <a:pt x="10359" y="17503"/>
                  </a:lnTo>
                  <a:lnTo>
                    <a:pt x="17372" y="17503"/>
                  </a:lnTo>
                  <a:lnTo>
                    <a:pt x="10657" y="24230"/>
                  </a:lnTo>
                  <a:lnTo>
                    <a:pt x="10657" y="27873"/>
                  </a:lnTo>
                  <a:lnTo>
                    <a:pt x="20979" y="17539"/>
                  </a:lnTo>
                  <a:lnTo>
                    <a:pt x="20967" y="13705"/>
                  </a:lnTo>
                  <a:lnTo>
                    <a:pt x="27849" y="6823"/>
                  </a:lnTo>
                  <a:lnTo>
                    <a:pt x="21003" y="6847"/>
                  </a:lnTo>
                  <a:lnTo>
                    <a:pt x="210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15"/>
            <p:cNvSpPr/>
            <p:nvPr/>
          </p:nvSpPr>
          <p:spPr>
            <a:xfrm>
              <a:off x="339800" y="3801337"/>
              <a:ext cx="367778" cy="367924"/>
            </a:xfrm>
            <a:custGeom>
              <a:rect b="b" l="l" r="r" t="t"/>
              <a:pathLst>
                <a:path extrusionOk="0" h="27873" w="27862">
                  <a:moveTo>
                    <a:pt x="21039" y="0"/>
                  </a:moveTo>
                  <a:lnTo>
                    <a:pt x="14157" y="6894"/>
                  </a:lnTo>
                  <a:lnTo>
                    <a:pt x="10323" y="6894"/>
                  </a:lnTo>
                  <a:lnTo>
                    <a:pt x="1" y="17228"/>
                  </a:lnTo>
                  <a:lnTo>
                    <a:pt x="3656" y="17228"/>
                  </a:lnTo>
                  <a:lnTo>
                    <a:pt x="10359" y="10490"/>
                  </a:lnTo>
                  <a:lnTo>
                    <a:pt x="10359" y="17514"/>
                  </a:lnTo>
                  <a:lnTo>
                    <a:pt x="10383" y="17514"/>
                  </a:lnTo>
                  <a:lnTo>
                    <a:pt x="17384" y="17502"/>
                  </a:lnTo>
                  <a:lnTo>
                    <a:pt x="17384" y="17502"/>
                  </a:lnTo>
                  <a:lnTo>
                    <a:pt x="10657" y="24241"/>
                  </a:lnTo>
                  <a:lnTo>
                    <a:pt x="10681" y="27873"/>
                  </a:lnTo>
                  <a:lnTo>
                    <a:pt x="20991" y="17526"/>
                  </a:lnTo>
                  <a:lnTo>
                    <a:pt x="20991" y="13704"/>
                  </a:lnTo>
                  <a:lnTo>
                    <a:pt x="27861" y="6811"/>
                  </a:lnTo>
                  <a:lnTo>
                    <a:pt x="27861" y="6811"/>
                  </a:lnTo>
                  <a:lnTo>
                    <a:pt x="21003" y="6858"/>
                  </a:lnTo>
                  <a:lnTo>
                    <a:pt x="21003" y="6846"/>
                  </a:lnTo>
                  <a:lnTo>
                    <a:pt x="210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15"/>
            <p:cNvSpPr/>
            <p:nvPr/>
          </p:nvSpPr>
          <p:spPr>
            <a:xfrm>
              <a:off x="339642" y="3484720"/>
              <a:ext cx="367620" cy="367924"/>
            </a:xfrm>
            <a:custGeom>
              <a:rect b="b" l="l" r="r" t="t"/>
              <a:pathLst>
                <a:path extrusionOk="0" h="27873" w="27850">
                  <a:moveTo>
                    <a:pt x="21015" y="0"/>
                  </a:moveTo>
                  <a:lnTo>
                    <a:pt x="14145" y="6870"/>
                  </a:lnTo>
                  <a:lnTo>
                    <a:pt x="10312" y="6894"/>
                  </a:lnTo>
                  <a:lnTo>
                    <a:pt x="1" y="17217"/>
                  </a:lnTo>
                  <a:lnTo>
                    <a:pt x="3632" y="17217"/>
                  </a:lnTo>
                  <a:lnTo>
                    <a:pt x="10347" y="10490"/>
                  </a:lnTo>
                  <a:lnTo>
                    <a:pt x="10359" y="17502"/>
                  </a:lnTo>
                  <a:lnTo>
                    <a:pt x="17372" y="17502"/>
                  </a:lnTo>
                  <a:lnTo>
                    <a:pt x="10657" y="24229"/>
                  </a:lnTo>
                  <a:lnTo>
                    <a:pt x="10657" y="27873"/>
                  </a:lnTo>
                  <a:lnTo>
                    <a:pt x="20968" y="17526"/>
                  </a:lnTo>
                  <a:lnTo>
                    <a:pt x="20968" y="13704"/>
                  </a:lnTo>
                  <a:lnTo>
                    <a:pt x="27850" y="6811"/>
                  </a:lnTo>
                  <a:lnTo>
                    <a:pt x="21003" y="6846"/>
                  </a:lnTo>
                  <a:lnTo>
                    <a:pt x="210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15"/>
            <p:cNvSpPr/>
            <p:nvPr/>
          </p:nvSpPr>
          <p:spPr>
            <a:xfrm>
              <a:off x="339180" y="3168090"/>
              <a:ext cx="367924" cy="367937"/>
            </a:xfrm>
            <a:custGeom>
              <a:rect b="b" l="l" r="r" t="t"/>
              <a:pathLst>
                <a:path extrusionOk="0" h="27874" w="27873">
                  <a:moveTo>
                    <a:pt x="21038" y="1"/>
                  </a:moveTo>
                  <a:lnTo>
                    <a:pt x="14157" y="6882"/>
                  </a:lnTo>
                  <a:lnTo>
                    <a:pt x="10323" y="6882"/>
                  </a:lnTo>
                  <a:lnTo>
                    <a:pt x="0" y="17229"/>
                  </a:lnTo>
                  <a:lnTo>
                    <a:pt x="3643" y="17229"/>
                  </a:lnTo>
                  <a:lnTo>
                    <a:pt x="10370" y="10490"/>
                  </a:lnTo>
                  <a:lnTo>
                    <a:pt x="10370" y="17515"/>
                  </a:lnTo>
                  <a:lnTo>
                    <a:pt x="17395" y="17503"/>
                  </a:lnTo>
                  <a:lnTo>
                    <a:pt x="17395" y="17503"/>
                  </a:lnTo>
                  <a:lnTo>
                    <a:pt x="10668" y="24242"/>
                  </a:lnTo>
                  <a:lnTo>
                    <a:pt x="10680" y="27873"/>
                  </a:lnTo>
                  <a:lnTo>
                    <a:pt x="20991" y="17527"/>
                  </a:lnTo>
                  <a:lnTo>
                    <a:pt x="20991" y="13705"/>
                  </a:lnTo>
                  <a:lnTo>
                    <a:pt x="27873" y="6811"/>
                  </a:lnTo>
                  <a:lnTo>
                    <a:pt x="27873" y="6811"/>
                  </a:lnTo>
                  <a:lnTo>
                    <a:pt x="21003" y="6859"/>
                  </a:lnTo>
                  <a:lnTo>
                    <a:pt x="21003" y="6835"/>
                  </a:lnTo>
                  <a:lnTo>
                    <a:pt x="210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15"/>
            <p:cNvSpPr/>
            <p:nvPr/>
          </p:nvSpPr>
          <p:spPr>
            <a:xfrm>
              <a:off x="338863" y="2851302"/>
              <a:ext cx="367765" cy="368095"/>
            </a:xfrm>
            <a:custGeom>
              <a:rect b="b" l="l" r="r" t="t"/>
              <a:pathLst>
                <a:path extrusionOk="0" h="27886" w="27861">
                  <a:moveTo>
                    <a:pt x="21027" y="1"/>
                  </a:moveTo>
                  <a:lnTo>
                    <a:pt x="14157" y="6883"/>
                  </a:lnTo>
                  <a:lnTo>
                    <a:pt x="10335" y="6895"/>
                  </a:lnTo>
                  <a:lnTo>
                    <a:pt x="0" y="17229"/>
                  </a:lnTo>
                  <a:lnTo>
                    <a:pt x="3644" y="17229"/>
                  </a:lnTo>
                  <a:lnTo>
                    <a:pt x="10359" y="10502"/>
                  </a:lnTo>
                  <a:lnTo>
                    <a:pt x="10371" y="17503"/>
                  </a:lnTo>
                  <a:lnTo>
                    <a:pt x="17383" y="17503"/>
                  </a:lnTo>
                  <a:lnTo>
                    <a:pt x="10668" y="24230"/>
                  </a:lnTo>
                  <a:lnTo>
                    <a:pt x="10668" y="27885"/>
                  </a:lnTo>
                  <a:lnTo>
                    <a:pt x="20991" y="17539"/>
                  </a:lnTo>
                  <a:lnTo>
                    <a:pt x="20991" y="13717"/>
                  </a:lnTo>
                  <a:lnTo>
                    <a:pt x="27861" y="6823"/>
                  </a:lnTo>
                  <a:lnTo>
                    <a:pt x="21015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1" name="Google Shape;1151;p15"/>
          <p:cNvSpPr txBox="1"/>
          <p:nvPr>
            <p:ph idx="1" type="subTitle"/>
          </p:nvPr>
        </p:nvSpPr>
        <p:spPr>
          <a:xfrm>
            <a:off x="887150" y="2580225"/>
            <a:ext cx="28998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2" name="Google Shape;1152;p15"/>
          <p:cNvSpPr txBox="1"/>
          <p:nvPr>
            <p:ph type="title"/>
          </p:nvPr>
        </p:nvSpPr>
        <p:spPr>
          <a:xfrm>
            <a:off x="887150" y="1317275"/>
            <a:ext cx="2899800" cy="126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53" name="Google Shape;1153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16"/>
          <p:cNvSpPr/>
          <p:nvPr/>
        </p:nvSpPr>
        <p:spPr>
          <a:xfrm>
            <a:off x="349800" y="309875"/>
            <a:ext cx="8444400" cy="4500600"/>
          </a:xfrm>
          <a:prstGeom prst="rect">
            <a:avLst/>
          </a:prstGeom>
          <a:solidFill>
            <a:srgbClr val="F8E7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6" name="Google Shape;1156;p16"/>
          <p:cNvGrpSpPr/>
          <p:nvPr/>
        </p:nvGrpSpPr>
        <p:grpSpPr>
          <a:xfrm flipH="1">
            <a:off x="8786768" y="317840"/>
            <a:ext cx="369970" cy="4484681"/>
            <a:chOff x="338863" y="317840"/>
            <a:chExt cx="369970" cy="4484681"/>
          </a:xfrm>
        </p:grpSpPr>
        <p:sp>
          <p:nvSpPr>
            <p:cNvPr id="1157" name="Google Shape;1157;p16"/>
            <p:cNvSpPr/>
            <p:nvPr/>
          </p:nvSpPr>
          <p:spPr>
            <a:xfrm>
              <a:off x="341054" y="2534527"/>
              <a:ext cx="367778" cy="368082"/>
            </a:xfrm>
            <a:custGeom>
              <a:rect b="b" l="l" r="r" t="t"/>
              <a:pathLst>
                <a:path extrusionOk="0" h="27885" w="27862">
                  <a:moveTo>
                    <a:pt x="21027" y="0"/>
                  </a:moveTo>
                  <a:lnTo>
                    <a:pt x="14158" y="6894"/>
                  </a:lnTo>
                  <a:lnTo>
                    <a:pt x="10324" y="6894"/>
                  </a:lnTo>
                  <a:lnTo>
                    <a:pt x="1" y="17241"/>
                  </a:lnTo>
                  <a:lnTo>
                    <a:pt x="3644" y="17241"/>
                  </a:lnTo>
                  <a:lnTo>
                    <a:pt x="10359" y="10502"/>
                  </a:lnTo>
                  <a:lnTo>
                    <a:pt x="10371" y="17514"/>
                  </a:lnTo>
                  <a:lnTo>
                    <a:pt x="17384" y="17503"/>
                  </a:lnTo>
                  <a:lnTo>
                    <a:pt x="10669" y="24253"/>
                  </a:lnTo>
                  <a:lnTo>
                    <a:pt x="10669" y="27885"/>
                  </a:lnTo>
                  <a:lnTo>
                    <a:pt x="20980" y="17538"/>
                  </a:lnTo>
                  <a:lnTo>
                    <a:pt x="20980" y="13716"/>
                  </a:lnTo>
                  <a:lnTo>
                    <a:pt x="27862" y="6823"/>
                  </a:lnTo>
                  <a:lnTo>
                    <a:pt x="21016" y="6870"/>
                  </a:lnTo>
                  <a:lnTo>
                    <a:pt x="21004" y="6870"/>
                  </a:lnTo>
                  <a:lnTo>
                    <a:pt x="21004" y="6847"/>
                  </a:lnTo>
                  <a:lnTo>
                    <a:pt x="210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6"/>
            <p:cNvSpPr/>
            <p:nvPr/>
          </p:nvSpPr>
          <p:spPr>
            <a:xfrm>
              <a:off x="340909" y="2217752"/>
              <a:ext cx="367448" cy="368082"/>
            </a:xfrm>
            <a:custGeom>
              <a:rect b="b" l="l" r="r" t="t"/>
              <a:pathLst>
                <a:path extrusionOk="0" h="27885" w="27837">
                  <a:moveTo>
                    <a:pt x="21015" y="1"/>
                  </a:moveTo>
                  <a:lnTo>
                    <a:pt x="14133" y="6882"/>
                  </a:lnTo>
                  <a:lnTo>
                    <a:pt x="10311" y="6894"/>
                  </a:lnTo>
                  <a:lnTo>
                    <a:pt x="0" y="17229"/>
                  </a:lnTo>
                  <a:lnTo>
                    <a:pt x="3631" y="17229"/>
                  </a:lnTo>
                  <a:lnTo>
                    <a:pt x="10359" y="10502"/>
                  </a:lnTo>
                  <a:lnTo>
                    <a:pt x="10359" y="17503"/>
                  </a:lnTo>
                  <a:lnTo>
                    <a:pt x="17383" y="17503"/>
                  </a:lnTo>
                  <a:lnTo>
                    <a:pt x="10656" y="24230"/>
                  </a:lnTo>
                  <a:lnTo>
                    <a:pt x="10656" y="27885"/>
                  </a:lnTo>
                  <a:lnTo>
                    <a:pt x="20979" y="17538"/>
                  </a:lnTo>
                  <a:lnTo>
                    <a:pt x="20967" y="13717"/>
                  </a:lnTo>
                  <a:lnTo>
                    <a:pt x="27837" y="6823"/>
                  </a:lnTo>
                  <a:lnTo>
                    <a:pt x="20991" y="6847"/>
                  </a:lnTo>
                  <a:lnTo>
                    <a:pt x="210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6"/>
            <p:cNvSpPr/>
            <p:nvPr/>
          </p:nvSpPr>
          <p:spPr>
            <a:xfrm>
              <a:off x="340434" y="1901122"/>
              <a:ext cx="367765" cy="367937"/>
            </a:xfrm>
            <a:custGeom>
              <a:rect b="b" l="l" r="r" t="t"/>
              <a:pathLst>
                <a:path extrusionOk="0" h="27874" w="27861">
                  <a:moveTo>
                    <a:pt x="21027" y="1"/>
                  </a:moveTo>
                  <a:lnTo>
                    <a:pt x="14157" y="6895"/>
                  </a:lnTo>
                  <a:lnTo>
                    <a:pt x="10335" y="6895"/>
                  </a:lnTo>
                  <a:lnTo>
                    <a:pt x="0" y="17241"/>
                  </a:lnTo>
                  <a:lnTo>
                    <a:pt x="3644" y="17241"/>
                  </a:lnTo>
                  <a:lnTo>
                    <a:pt x="10359" y="10490"/>
                  </a:lnTo>
                  <a:lnTo>
                    <a:pt x="10371" y="17515"/>
                  </a:lnTo>
                  <a:lnTo>
                    <a:pt x="17383" y="17503"/>
                  </a:lnTo>
                  <a:lnTo>
                    <a:pt x="10656" y="24242"/>
                  </a:lnTo>
                  <a:lnTo>
                    <a:pt x="10668" y="27873"/>
                  </a:lnTo>
                  <a:lnTo>
                    <a:pt x="20991" y="17539"/>
                  </a:lnTo>
                  <a:lnTo>
                    <a:pt x="20991" y="13705"/>
                  </a:lnTo>
                  <a:lnTo>
                    <a:pt x="27861" y="6823"/>
                  </a:lnTo>
                  <a:lnTo>
                    <a:pt x="21003" y="6859"/>
                  </a:lnTo>
                  <a:lnTo>
                    <a:pt x="21003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16"/>
            <p:cNvSpPr/>
            <p:nvPr/>
          </p:nvSpPr>
          <p:spPr>
            <a:xfrm>
              <a:off x="340275" y="1584492"/>
              <a:ext cx="367620" cy="367937"/>
            </a:xfrm>
            <a:custGeom>
              <a:rect b="b" l="l" r="r" t="t"/>
              <a:pathLst>
                <a:path extrusionOk="0" h="27874" w="27850">
                  <a:moveTo>
                    <a:pt x="21015" y="1"/>
                  </a:moveTo>
                  <a:lnTo>
                    <a:pt x="14133" y="6883"/>
                  </a:lnTo>
                  <a:lnTo>
                    <a:pt x="10311" y="6895"/>
                  </a:lnTo>
                  <a:lnTo>
                    <a:pt x="0" y="17217"/>
                  </a:lnTo>
                  <a:lnTo>
                    <a:pt x="3632" y="17217"/>
                  </a:lnTo>
                  <a:lnTo>
                    <a:pt x="10359" y="10490"/>
                  </a:lnTo>
                  <a:lnTo>
                    <a:pt x="10359" y="17503"/>
                  </a:lnTo>
                  <a:lnTo>
                    <a:pt x="17372" y="17503"/>
                  </a:lnTo>
                  <a:lnTo>
                    <a:pt x="10657" y="24230"/>
                  </a:lnTo>
                  <a:lnTo>
                    <a:pt x="10657" y="27873"/>
                  </a:lnTo>
                  <a:lnTo>
                    <a:pt x="20979" y="17539"/>
                  </a:lnTo>
                  <a:lnTo>
                    <a:pt x="20967" y="13705"/>
                  </a:lnTo>
                  <a:lnTo>
                    <a:pt x="27849" y="6823"/>
                  </a:lnTo>
                  <a:lnTo>
                    <a:pt x="21003" y="6847"/>
                  </a:lnTo>
                  <a:lnTo>
                    <a:pt x="210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16"/>
            <p:cNvSpPr/>
            <p:nvPr/>
          </p:nvSpPr>
          <p:spPr>
            <a:xfrm>
              <a:off x="339800" y="1267875"/>
              <a:ext cx="367778" cy="367924"/>
            </a:xfrm>
            <a:custGeom>
              <a:rect b="b" l="l" r="r" t="t"/>
              <a:pathLst>
                <a:path extrusionOk="0" h="27873" w="27862">
                  <a:moveTo>
                    <a:pt x="21039" y="0"/>
                  </a:moveTo>
                  <a:lnTo>
                    <a:pt x="14157" y="6894"/>
                  </a:lnTo>
                  <a:lnTo>
                    <a:pt x="10323" y="6894"/>
                  </a:lnTo>
                  <a:lnTo>
                    <a:pt x="1" y="17228"/>
                  </a:lnTo>
                  <a:lnTo>
                    <a:pt x="3656" y="17228"/>
                  </a:lnTo>
                  <a:lnTo>
                    <a:pt x="10359" y="10490"/>
                  </a:lnTo>
                  <a:lnTo>
                    <a:pt x="10359" y="17514"/>
                  </a:lnTo>
                  <a:lnTo>
                    <a:pt x="10383" y="17514"/>
                  </a:lnTo>
                  <a:lnTo>
                    <a:pt x="17384" y="17502"/>
                  </a:lnTo>
                  <a:lnTo>
                    <a:pt x="17384" y="17502"/>
                  </a:lnTo>
                  <a:lnTo>
                    <a:pt x="10657" y="24241"/>
                  </a:lnTo>
                  <a:lnTo>
                    <a:pt x="10681" y="27873"/>
                  </a:lnTo>
                  <a:lnTo>
                    <a:pt x="20991" y="17526"/>
                  </a:lnTo>
                  <a:lnTo>
                    <a:pt x="20991" y="13704"/>
                  </a:lnTo>
                  <a:lnTo>
                    <a:pt x="27861" y="6811"/>
                  </a:lnTo>
                  <a:lnTo>
                    <a:pt x="27861" y="6811"/>
                  </a:lnTo>
                  <a:lnTo>
                    <a:pt x="21003" y="6858"/>
                  </a:lnTo>
                  <a:lnTo>
                    <a:pt x="21003" y="6846"/>
                  </a:lnTo>
                  <a:lnTo>
                    <a:pt x="210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6"/>
            <p:cNvSpPr/>
            <p:nvPr/>
          </p:nvSpPr>
          <p:spPr>
            <a:xfrm>
              <a:off x="339642" y="951258"/>
              <a:ext cx="367620" cy="367924"/>
            </a:xfrm>
            <a:custGeom>
              <a:rect b="b" l="l" r="r" t="t"/>
              <a:pathLst>
                <a:path extrusionOk="0" h="27873" w="27850">
                  <a:moveTo>
                    <a:pt x="21015" y="0"/>
                  </a:moveTo>
                  <a:lnTo>
                    <a:pt x="14145" y="6870"/>
                  </a:lnTo>
                  <a:lnTo>
                    <a:pt x="10312" y="6894"/>
                  </a:lnTo>
                  <a:lnTo>
                    <a:pt x="1" y="17217"/>
                  </a:lnTo>
                  <a:lnTo>
                    <a:pt x="3632" y="17217"/>
                  </a:lnTo>
                  <a:lnTo>
                    <a:pt x="10347" y="10490"/>
                  </a:lnTo>
                  <a:lnTo>
                    <a:pt x="10359" y="17502"/>
                  </a:lnTo>
                  <a:lnTo>
                    <a:pt x="17372" y="17502"/>
                  </a:lnTo>
                  <a:lnTo>
                    <a:pt x="10657" y="24229"/>
                  </a:lnTo>
                  <a:lnTo>
                    <a:pt x="10657" y="27873"/>
                  </a:lnTo>
                  <a:lnTo>
                    <a:pt x="20968" y="17526"/>
                  </a:lnTo>
                  <a:lnTo>
                    <a:pt x="20968" y="13704"/>
                  </a:lnTo>
                  <a:lnTo>
                    <a:pt x="27850" y="6811"/>
                  </a:lnTo>
                  <a:lnTo>
                    <a:pt x="21003" y="6846"/>
                  </a:lnTo>
                  <a:lnTo>
                    <a:pt x="210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6"/>
            <p:cNvSpPr/>
            <p:nvPr/>
          </p:nvSpPr>
          <p:spPr>
            <a:xfrm>
              <a:off x="339180" y="634628"/>
              <a:ext cx="367924" cy="367937"/>
            </a:xfrm>
            <a:custGeom>
              <a:rect b="b" l="l" r="r" t="t"/>
              <a:pathLst>
                <a:path extrusionOk="0" h="27874" w="27873">
                  <a:moveTo>
                    <a:pt x="21038" y="1"/>
                  </a:moveTo>
                  <a:lnTo>
                    <a:pt x="14157" y="6882"/>
                  </a:lnTo>
                  <a:lnTo>
                    <a:pt x="10323" y="6882"/>
                  </a:lnTo>
                  <a:lnTo>
                    <a:pt x="0" y="17229"/>
                  </a:lnTo>
                  <a:lnTo>
                    <a:pt x="3643" y="17229"/>
                  </a:lnTo>
                  <a:lnTo>
                    <a:pt x="10370" y="10490"/>
                  </a:lnTo>
                  <a:lnTo>
                    <a:pt x="10370" y="17515"/>
                  </a:lnTo>
                  <a:lnTo>
                    <a:pt x="17395" y="17503"/>
                  </a:lnTo>
                  <a:lnTo>
                    <a:pt x="17395" y="17503"/>
                  </a:lnTo>
                  <a:lnTo>
                    <a:pt x="10668" y="24242"/>
                  </a:lnTo>
                  <a:lnTo>
                    <a:pt x="10680" y="27873"/>
                  </a:lnTo>
                  <a:lnTo>
                    <a:pt x="20991" y="17527"/>
                  </a:lnTo>
                  <a:lnTo>
                    <a:pt x="20991" y="13705"/>
                  </a:lnTo>
                  <a:lnTo>
                    <a:pt x="27873" y="6811"/>
                  </a:lnTo>
                  <a:lnTo>
                    <a:pt x="27873" y="6811"/>
                  </a:lnTo>
                  <a:lnTo>
                    <a:pt x="21003" y="6859"/>
                  </a:lnTo>
                  <a:lnTo>
                    <a:pt x="21003" y="6835"/>
                  </a:lnTo>
                  <a:lnTo>
                    <a:pt x="210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6"/>
            <p:cNvSpPr/>
            <p:nvPr/>
          </p:nvSpPr>
          <p:spPr>
            <a:xfrm>
              <a:off x="338863" y="317840"/>
              <a:ext cx="367765" cy="368095"/>
            </a:xfrm>
            <a:custGeom>
              <a:rect b="b" l="l" r="r" t="t"/>
              <a:pathLst>
                <a:path extrusionOk="0" h="27886" w="27861">
                  <a:moveTo>
                    <a:pt x="21027" y="1"/>
                  </a:moveTo>
                  <a:lnTo>
                    <a:pt x="14157" y="6883"/>
                  </a:lnTo>
                  <a:lnTo>
                    <a:pt x="10335" y="6895"/>
                  </a:lnTo>
                  <a:lnTo>
                    <a:pt x="0" y="17229"/>
                  </a:lnTo>
                  <a:lnTo>
                    <a:pt x="3644" y="17229"/>
                  </a:lnTo>
                  <a:lnTo>
                    <a:pt x="10359" y="10502"/>
                  </a:lnTo>
                  <a:lnTo>
                    <a:pt x="10371" y="17503"/>
                  </a:lnTo>
                  <a:lnTo>
                    <a:pt x="17383" y="17503"/>
                  </a:lnTo>
                  <a:lnTo>
                    <a:pt x="10668" y="24230"/>
                  </a:lnTo>
                  <a:lnTo>
                    <a:pt x="10668" y="27885"/>
                  </a:lnTo>
                  <a:lnTo>
                    <a:pt x="20991" y="17539"/>
                  </a:lnTo>
                  <a:lnTo>
                    <a:pt x="20991" y="13717"/>
                  </a:lnTo>
                  <a:lnTo>
                    <a:pt x="27861" y="6823"/>
                  </a:lnTo>
                  <a:lnTo>
                    <a:pt x="21015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6"/>
            <p:cNvSpPr/>
            <p:nvPr/>
          </p:nvSpPr>
          <p:spPr>
            <a:xfrm>
              <a:off x="340434" y="4434584"/>
              <a:ext cx="367765" cy="367937"/>
            </a:xfrm>
            <a:custGeom>
              <a:rect b="b" l="l" r="r" t="t"/>
              <a:pathLst>
                <a:path extrusionOk="0" h="27874" w="27861">
                  <a:moveTo>
                    <a:pt x="21027" y="1"/>
                  </a:moveTo>
                  <a:lnTo>
                    <a:pt x="14157" y="6895"/>
                  </a:lnTo>
                  <a:lnTo>
                    <a:pt x="10335" y="6895"/>
                  </a:lnTo>
                  <a:lnTo>
                    <a:pt x="0" y="17241"/>
                  </a:lnTo>
                  <a:lnTo>
                    <a:pt x="3644" y="17241"/>
                  </a:lnTo>
                  <a:lnTo>
                    <a:pt x="10359" y="10490"/>
                  </a:lnTo>
                  <a:lnTo>
                    <a:pt x="10371" y="17515"/>
                  </a:lnTo>
                  <a:lnTo>
                    <a:pt x="17383" y="17503"/>
                  </a:lnTo>
                  <a:lnTo>
                    <a:pt x="10656" y="24242"/>
                  </a:lnTo>
                  <a:lnTo>
                    <a:pt x="10668" y="27873"/>
                  </a:lnTo>
                  <a:lnTo>
                    <a:pt x="20991" y="17539"/>
                  </a:lnTo>
                  <a:lnTo>
                    <a:pt x="20991" y="13705"/>
                  </a:lnTo>
                  <a:lnTo>
                    <a:pt x="27861" y="6823"/>
                  </a:lnTo>
                  <a:lnTo>
                    <a:pt x="21003" y="6859"/>
                  </a:lnTo>
                  <a:lnTo>
                    <a:pt x="21003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16"/>
            <p:cNvSpPr/>
            <p:nvPr/>
          </p:nvSpPr>
          <p:spPr>
            <a:xfrm>
              <a:off x="340275" y="4117954"/>
              <a:ext cx="367620" cy="367937"/>
            </a:xfrm>
            <a:custGeom>
              <a:rect b="b" l="l" r="r" t="t"/>
              <a:pathLst>
                <a:path extrusionOk="0" h="27874" w="27850">
                  <a:moveTo>
                    <a:pt x="21015" y="1"/>
                  </a:moveTo>
                  <a:lnTo>
                    <a:pt x="14133" y="6883"/>
                  </a:lnTo>
                  <a:lnTo>
                    <a:pt x="10311" y="6895"/>
                  </a:lnTo>
                  <a:lnTo>
                    <a:pt x="0" y="17217"/>
                  </a:lnTo>
                  <a:lnTo>
                    <a:pt x="3632" y="17217"/>
                  </a:lnTo>
                  <a:lnTo>
                    <a:pt x="10359" y="10490"/>
                  </a:lnTo>
                  <a:lnTo>
                    <a:pt x="10359" y="17503"/>
                  </a:lnTo>
                  <a:lnTo>
                    <a:pt x="17372" y="17503"/>
                  </a:lnTo>
                  <a:lnTo>
                    <a:pt x="10657" y="24230"/>
                  </a:lnTo>
                  <a:lnTo>
                    <a:pt x="10657" y="27873"/>
                  </a:lnTo>
                  <a:lnTo>
                    <a:pt x="20979" y="17539"/>
                  </a:lnTo>
                  <a:lnTo>
                    <a:pt x="20967" y="13705"/>
                  </a:lnTo>
                  <a:lnTo>
                    <a:pt x="27849" y="6823"/>
                  </a:lnTo>
                  <a:lnTo>
                    <a:pt x="21003" y="6847"/>
                  </a:lnTo>
                  <a:lnTo>
                    <a:pt x="210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16"/>
            <p:cNvSpPr/>
            <p:nvPr/>
          </p:nvSpPr>
          <p:spPr>
            <a:xfrm>
              <a:off x="339800" y="3801337"/>
              <a:ext cx="367778" cy="367924"/>
            </a:xfrm>
            <a:custGeom>
              <a:rect b="b" l="l" r="r" t="t"/>
              <a:pathLst>
                <a:path extrusionOk="0" h="27873" w="27862">
                  <a:moveTo>
                    <a:pt x="21039" y="0"/>
                  </a:moveTo>
                  <a:lnTo>
                    <a:pt x="14157" y="6894"/>
                  </a:lnTo>
                  <a:lnTo>
                    <a:pt x="10323" y="6894"/>
                  </a:lnTo>
                  <a:lnTo>
                    <a:pt x="1" y="17228"/>
                  </a:lnTo>
                  <a:lnTo>
                    <a:pt x="3656" y="17228"/>
                  </a:lnTo>
                  <a:lnTo>
                    <a:pt x="10359" y="10490"/>
                  </a:lnTo>
                  <a:lnTo>
                    <a:pt x="10359" y="17514"/>
                  </a:lnTo>
                  <a:lnTo>
                    <a:pt x="10383" y="17514"/>
                  </a:lnTo>
                  <a:lnTo>
                    <a:pt x="17384" y="17502"/>
                  </a:lnTo>
                  <a:lnTo>
                    <a:pt x="17384" y="17502"/>
                  </a:lnTo>
                  <a:lnTo>
                    <a:pt x="10657" y="24241"/>
                  </a:lnTo>
                  <a:lnTo>
                    <a:pt x="10681" y="27873"/>
                  </a:lnTo>
                  <a:lnTo>
                    <a:pt x="20991" y="17526"/>
                  </a:lnTo>
                  <a:lnTo>
                    <a:pt x="20991" y="13704"/>
                  </a:lnTo>
                  <a:lnTo>
                    <a:pt x="27861" y="6811"/>
                  </a:lnTo>
                  <a:lnTo>
                    <a:pt x="27861" y="6811"/>
                  </a:lnTo>
                  <a:lnTo>
                    <a:pt x="21003" y="6858"/>
                  </a:lnTo>
                  <a:lnTo>
                    <a:pt x="21003" y="6846"/>
                  </a:lnTo>
                  <a:lnTo>
                    <a:pt x="210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6"/>
            <p:cNvSpPr/>
            <p:nvPr/>
          </p:nvSpPr>
          <p:spPr>
            <a:xfrm>
              <a:off x="339642" y="3484720"/>
              <a:ext cx="367620" cy="367924"/>
            </a:xfrm>
            <a:custGeom>
              <a:rect b="b" l="l" r="r" t="t"/>
              <a:pathLst>
                <a:path extrusionOk="0" h="27873" w="27850">
                  <a:moveTo>
                    <a:pt x="21015" y="0"/>
                  </a:moveTo>
                  <a:lnTo>
                    <a:pt x="14145" y="6870"/>
                  </a:lnTo>
                  <a:lnTo>
                    <a:pt x="10312" y="6894"/>
                  </a:lnTo>
                  <a:lnTo>
                    <a:pt x="1" y="17217"/>
                  </a:lnTo>
                  <a:lnTo>
                    <a:pt x="3632" y="17217"/>
                  </a:lnTo>
                  <a:lnTo>
                    <a:pt x="10347" y="10490"/>
                  </a:lnTo>
                  <a:lnTo>
                    <a:pt x="10359" y="17502"/>
                  </a:lnTo>
                  <a:lnTo>
                    <a:pt x="17372" y="17502"/>
                  </a:lnTo>
                  <a:lnTo>
                    <a:pt x="10657" y="24229"/>
                  </a:lnTo>
                  <a:lnTo>
                    <a:pt x="10657" y="27873"/>
                  </a:lnTo>
                  <a:lnTo>
                    <a:pt x="20968" y="17526"/>
                  </a:lnTo>
                  <a:lnTo>
                    <a:pt x="20968" y="13704"/>
                  </a:lnTo>
                  <a:lnTo>
                    <a:pt x="27850" y="6811"/>
                  </a:lnTo>
                  <a:lnTo>
                    <a:pt x="21003" y="6846"/>
                  </a:lnTo>
                  <a:lnTo>
                    <a:pt x="210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6"/>
            <p:cNvSpPr/>
            <p:nvPr/>
          </p:nvSpPr>
          <p:spPr>
            <a:xfrm>
              <a:off x="339180" y="3168090"/>
              <a:ext cx="367924" cy="367937"/>
            </a:xfrm>
            <a:custGeom>
              <a:rect b="b" l="l" r="r" t="t"/>
              <a:pathLst>
                <a:path extrusionOk="0" h="27874" w="27873">
                  <a:moveTo>
                    <a:pt x="21038" y="1"/>
                  </a:moveTo>
                  <a:lnTo>
                    <a:pt x="14157" y="6882"/>
                  </a:lnTo>
                  <a:lnTo>
                    <a:pt x="10323" y="6882"/>
                  </a:lnTo>
                  <a:lnTo>
                    <a:pt x="0" y="17229"/>
                  </a:lnTo>
                  <a:lnTo>
                    <a:pt x="3643" y="17229"/>
                  </a:lnTo>
                  <a:lnTo>
                    <a:pt x="10370" y="10490"/>
                  </a:lnTo>
                  <a:lnTo>
                    <a:pt x="10370" y="17515"/>
                  </a:lnTo>
                  <a:lnTo>
                    <a:pt x="17395" y="17503"/>
                  </a:lnTo>
                  <a:lnTo>
                    <a:pt x="17395" y="17503"/>
                  </a:lnTo>
                  <a:lnTo>
                    <a:pt x="10668" y="24242"/>
                  </a:lnTo>
                  <a:lnTo>
                    <a:pt x="10680" y="27873"/>
                  </a:lnTo>
                  <a:lnTo>
                    <a:pt x="20991" y="17527"/>
                  </a:lnTo>
                  <a:lnTo>
                    <a:pt x="20991" y="13705"/>
                  </a:lnTo>
                  <a:lnTo>
                    <a:pt x="27873" y="6811"/>
                  </a:lnTo>
                  <a:lnTo>
                    <a:pt x="27873" y="6811"/>
                  </a:lnTo>
                  <a:lnTo>
                    <a:pt x="21003" y="6859"/>
                  </a:lnTo>
                  <a:lnTo>
                    <a:pt x="21003" y="6835"/>
                  </a:lnTo>
                  <a:lnTo>
                    <a:pt x="210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6"/>
            <p:cNvSpPr/>
            <p:nvPr/>
          </p:nvSpPr>
          <p:spPr>
            <a:xfrm>
              <a:off x="338863" y="2851302"/>
              <a:ext cx="367765" cy="368095"/>
            </a:xfrm>
            <a:custGeom>
              <a:rect b="b" l="l" r="r" t="t"/>
              <a:pathLst>
                <a:path extrusionOk="0" h="27886" w="27861">
                  <a:moveTo>
                    <a:pt x="21027" y="1"/>
                  </a:moveTo>
                  <a:lnTo>
                    <a:pt x="14157" y="6883"/>
                  </a:lnTo>
                  <a:lnTo>
                    <a:pt x="10335" y="6895"/>
                  </a:lnTo>
                  <a:lnTo>
                    <a:pt x="0" y="17229"/>
                  </a:lnTo>
                  <a:lnTo>
                    <a:pt x="3644" y="17229"/>
                  </a:lnTo>
                  <a:lnTo>
                    <a:pt x="10359" y="10502"/>
                  </a:lnTo>
                  <a:lnTo>
                    <a:pt x="10371" y="17503"/>
                  </a:lnTo>
                  <a:lnTo>
                    <a:pt x="17383" y="17503"/>
                  </a:lnTo>
                  <a:lnTo>
                    <a:pt x="10668" y="24230"/>
                  </a:lnTo>
                  <a:lnTo>
                    <a:pt x="10668" y="27885"/>
                  </a:lnTo>
                  <a:lnTo>
                    <a:pt x="20991" y="17539"/>
                  </a:lnTo>
                  <a:lnTo>
                    <a:pt x="20991" y="13717"/>
                  </a:lnTo>
                  <a:lnTo>
                    <a:pt x="27861" y="6823"/>
                  </a:lnTo>
                  <a:lnTo>
                    <a:pt x="21015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1" name="Google Shape;1171;p16"/>
          <p:cNvSpPr txBox="1"/>
          <p:nvPr>
            <p:ph idx="1" type="subTitle"/>
          </p:nvPr>
        </p:nvSpPr>
        <p:spPr>
          <a:xfrm>
            <a:off x="713300" y="1048075"/>
            <a:ext cx="7297200" cy="3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6"/>
          <p:cNvSpPr txBox="1"/>
          <p:nvPr>
            <p:ph type="title"/>
          </p:nvPr>
        </p:nvSpPr>
        <p:spPr>
          <a:xfrm>
            <a:off x="720000" y="535000"/>
            <a:ext cx="62394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173" name="Google Shape;1173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17"/>
          <p:cNvSpPr txBox="1"/>
          <p:nvPr>
            <p:ph idx="1" type="subTitle"/>
          </p:nvPr>
        </p:nvSpPr>
        <p:spPr>
          <a:xfrm>
            <a:off x="713300" y="1048075"/>
            <a:ext cx="7297200" cy="3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6" name="Google Shape;1176;p17"/>
          <p:cNvSpPr txBox="1"/>
          <p:nvPr>
            <p:ph type="title"/>
          </p:nvPr>
        </p:nvSpPr>
        <p:spPr>
          <a:xfrm>
            <a:off x="720000" y="535000"/>
            <a:ext cx="72315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77" name="Google Shape;1177;p17"/>
          <p:cNvSpPr/>
          <p:nvPr/>
        </p:nvSpPr>
        <p:spPr>
          <a:xfrm>
            <a:off x="369975" y="312900"/>
            <a:ext cx="8444400" cy="4500600"/>
          </a:xfrm>
          <a:prstGeom prst="rect">
            <a:avLst/>
          </a:prstGeom>
          <a:solidFill>
            <a:srgbClr val="F8E7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8" name="Google Shape;1178;p17"/>
          <p:cNvGrpSpPr/>
          <p:nvPr/>
        </p:nvGrpSpPr>
        <p:grpSpPr>
          <a:xfrm>
            <a:off x="6" y="317840"/>
            <a:ext cx="369970" cy="4484681"/>
            <a:chOff x="338863" y="317840"/>
            <a:chExt cx="369970" cy="4484681"/>
          </a:xfrm>
        </p:grpSpPr>
        <p:sp>
          <p:nvSpPr>
            <p:cNvPr id="1179" name="Google Shape;1179;p17"/>
            <p:cNvSpPr/>
            <p:nvPr/>
          </p:nvSpPr>
          <p:spPr>
            <a:xfrm>
              <a:off x="341054" y="2534527"/>
              <a:ext cx="367778" cy="368082"/>
            </a:xfrm>
            <a:custGeom>
              <a:rect b="b" l="l" r="r" t="t"/>
              <a:pathLst>
                <a:path extrusionOk="0" h="27885" w="27862">
                  <a:moveTo>
                    <a:pt x="21027" y="0"/>
                  </a:moveTo>
                  <a:lnTo>
                    <a:pt x="14158" y="6894"/>
                  </a:lnTo>
                  <a:lnTo>
                    <a:pt x="10324" y="6894"/>
                  </a:lnTo>
                  <a:lnTo>
                    <a:pt x="1" y="17241"/>
                  </a:lnTo>
                  <a:lnTo>
                    <a:pt x="3644" y="17241"/>
                  </a:lnTo>
                  <a:lnTo>
                    <a:pt x="10359" y="10502"/>
                  </a:lnTo>
                  <a:lnTo>
                    <a:pt x="10371" y="17514"/>
                  </a:lnTo>
                  <a:lnTo>
                    <a:pt x="17384" y="17503"/>
                  </a:lnTo>
                  <a:lnTo>
                    <a:pt x="10669" y="24253"/>
                  </a:lnTo>
                  <a:lnTo>
                    <a:pt x="10669" y="27885"/>
                  </a:lnTo>
                  <a:lnTo>
                    <a:pt x="20980" y="17538"/>
                  </a:lnTo>
                  <a:lnTo>
                    <a:pt x="20980" y="13716"/>
                  </a:lnTo>
                  <a:lnTo>
                    <a:pt x="27862" y="6823"/>
                  </a:lnTo>
                  <a:lnTo>
                    <a:pt x="21016" y="6870"/>
                  </a:lnTo>
                  <a:lnTo>
                    <a:pt x="21004" y="6870"/>
                  </a:lnTo>
                  <a:lnTo>
                    <a:pt x="21004" y="6847"/>
                  </a:lnTo>
                  <a:lnTo>
                    <a:pt x="210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7"/>
            <p:cNvSpPr/>
            <p:nvPr/>
          </p:nvSpPr>
          <p:spPr>
            <a:xfrm>
              <a:off x="340909" y="2217752"/>
              <a:ext cx="367448" cy="368082"/>
            </a:xfrm>
            <a:custGeom>
              <a:rect b="b" l="l" r="r" t="t"/>
              <a:pathLst>
                <a:path extrusionOk="0" h="27885" w="27837">
                  <a:moveTo>
                    <a:pt x="21015" y="1"/>
                  </a:moveTo>
                  <a:lnTo>
                    <a:pt x="14133" y="6882"/>
                  </a:lnTo>
                  <a:lnTo>
                    <a:pt x="10311" y="6894"/>
                  </a:lnTo>
                  <a:lnTo>
                    <a:pt x="0" y="17229"/>
                  </a:lnTo>
                  <a:lnTo>
                    <a:pt x="3631" y="17229"/>
                  </a:lnTo>
                  <a:lnTo>
                    <a:pt x="10359" y="10502"/>
                  </a:lnTo>
                  <a:lnTo>
                    <a:pt x="10359" y="17503"/>
                  </a:lnTo>
                  <a:lnTo>
                    <a:pt x="17383" y="17503"/>
                  </a:lnTo>
                  <a:lnTo>
                    <a:pt x="10656" y="24230"/>
                  </a:lnTo>
                  <a:lnTo>
                    <a:pt x="10656" y="27885"/>
                  </a:lnTo>
                  <a:lnTo>
                    <a:pt x="20979" y="17538"/>
                  </a:lnTo>
                  <a:lnTo>
                    <a:pt x="20967" y="13717"/>
                  </a:lnTo>
                  <a:lnTo>
                    <a:pt x="27837" y="6823"/>
                  </a:lnTo>
                  <a:lnTo>
                    <a:pt x="20991" y="6847"/>
                  </a:lnTo>
                  <a:lnTo>
                    <a:pt x="210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7"/>
            <p:cNvSpPr/>
            <p:nvPr/>
          </p:nvSpPr>
          <p:spPr>
            <a:xfrm>
              <a:off x="340434" y="1901122"/>
              <a:ext cx="367765" cy="367937"/>
            </a:xfrm>
            <a:custGeom>
              <a:rect b="b" l="l" r="r" t="t"/>
              <a:pathLst>
                <a:path extrusionOk="0" h="27874" w="27861">
                  <a:moveTo>
                    <a:pt x="21027" y="1"/>
                  </a:moveTo>
                  <a:lnTo>
                    <a:pt x="14157" y="6895"/>
                  </a:lnTo>
                  <a:lnTo>
                    <a:pt x="10335" y="6895"/>
                  </a:lnTo>
                  <a:lnTo>
                    <a:pt x="0" y="17241"/>
                  </a:lnTo>
                  <a:lnTo>
                    <a:pt x="3644" y="17241"/>
                  </a:lnTo>
                  <a:lnTo>
                    <a:pt x="10359" y="10490"/>
                  </a:lnTo>
                  <a:lnTo>
                    <a:pt x="10371" y="17515"/>
                  </a:lnTo>
                  <a:lnTo>
                    <a:pt x="17383" y="17503"/>
                  </a:lnTo>
                  <a:lnTo>
                    <a:pt x="10656" y="24242"/>
                  </a:lnTo>
                  <a:lnTo>
                    <a:pt x="10668" y="27873"/>
                  </a:lnTo>
                  <a:lnTo>
                    <a:pt x="20991" y="17539"/>
                  </a:lnTo>
                  <a:lnTo>
                    <a:pt x="20991" y="13705"/>
                  </a:lnTo>
                  <a:lnTo>
                    <a:pt x="27861" y="6823"/>
                  </a:lnTo>
                  <a:lnTo>
                    <a:pt x="21003" y="6859"/>
                  </a:lnTo>
                  <a:lnTo>
                    <a:pt x="21003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7"/>
            <p:cNvSpPr/>
            <p:nvPr/>
          </p:nvSpPr>
          <p:spPr>
            <a:xfrm>
              <a:off x="340275" y="1584492"/>
              <a:ext cx="367620" cy="367937"/>
            </a:xfrm>
            <a:custGeom>
              <a:rect b="b" l="l" r="r" t="t"/>
              <a:pathLst>
                <a:path extrusionOk="0" h="27874" w="27850">
                  <a:moveTo>
                    <a:pt x="21015" y="1"/>
                  </a:moveTo>
                  <a:lnTo>
                    <a:pt x="14133" y="6883"/>
                  </a:lnTo>
                  <a:lnTo>
                    <a:pt x="10311" y="6895"/>
                  </a:lnTo>
                  <a:lnTo>
                    <a:pt x="0" y="17217"/>
                  </a:lnTo>
                  <a:lnTo>
                    <a:pt x="3632" y="17217"/>
                  </a:lnTo>
                  <a:lnTo>
                    <a:pt x="10359" y="10490"/>
                  </a:lnTo>
                  <a:lnTo>
                    <a:pt x="10359" y="17503"/>
                  </a:lnTo>
                  <a:lnTo>
                    <a:pt x="17372" y="17503"/>
                  </a:lnTo>
                  <a:lnTo>
                    <a:pt x="10657" y="24230"/>
                  </a:lnTo>
                  <a:lnTo>
                    <a:pt x="10657" y="27873"/>
                  </a:lnTo>
                  <a:lnTo>
                    <a:pt x="20979" y="17539"/>
                  </a:lnTo>
                  <a:lnTo>
                    <a:pt x="20967" y="13705"/>
                  </a:lnTo>
                  <a:lnTo>
                    <a:pt x="27849" y="6823"/>
                  </a:lnTo>
                  <a:lnTo>
                    <a:pt x="21003" y="6847"/>
                  </a:lnTo>
                  <a:lnTo>
                    <a:pt x="210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7"/>
            <p:cNvSpPr/>
            <p:nvPr/>
          </p:nvSpPr>
          <p:spPr>
            <a:xfrm>
              <a:off x="339800" y="1267875"/>
              <a:ext cx="367778" cy="367924"/>
            </a:xfrm>
            <a:custGeom>
              <a:rect b="b" l="l" r="r" t="t"/>
              <a:pathLst>
                <a:path extrusionOk="0" h="27873" w="27862">
                  <a:moveTo>
                    <a:pt x="21039" y="0"/>
                  </a:moveTo>
                  <a:lnTo>
                    <a:pt x="14157" y="6894"/>
                  </a:lnTo>
                  <a:lnTo>
                    <a:pt x="10323" y="6894"/>
                  </a:lnTo>
                  <a:lnTo>
                    <a:pt x="1" y="17228"/>
                  </a:lnTo>
                  <a:lnTo>
                    <a:pt x="3656" y="17228"/>
                  </a:lnTo>
                  <a:lnTo>
                    <a:pt x="10359" y="10490"/>
                  </a:lnTo>
                  <a:lnTo>
                    <a:pt x="10359" y="17514"/>
                  </a:lnTo>
                  <a:lnTo>
                    <a:pt x="10383" y="17514"/>
                  </a:lnTo>
                  <a:lnTo>
                    <a:pt x="17384" y="17502"/>
                  </a:lnTo>
                  <a:lnTo>
                    <a:pt x="17384" y="17502"/>
                  </a:lnTo>
                  <a:lnTo>
                    <a:pt x="10657" y="24241"/>
                  </a:lnTo>
                  <a:lnTo>
                    <a:pt x="10681" y="27873"/>
                  </a:lnTo>
                  <a:lnTo>
                    <a:pt x="20991" y="17526"/>
                  </a:lnTo>
                  <a:lnTo>
                    <a:pt x="20991" y="13704"/>
                  </a:lnTo>
                  <a:lnTo>
                    <a:pt x="27861" y="6811"/>
                  </a:lnTo>
                  <a:lnTo>
                    <a:pt x="27861" y="6811"/>
                  </a:lnTo>
                  <a:lnTo>
                    <a:pt x="21003" y="6858"/>
                  </a:lnTo>
                  <a:lnTo>
                    <a:pt x="21003" y="6846"/>
                  </a:lnTo>
                  <a:lnTo>
                    <a:pt x="210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7"/>
            <p:cNvSpPr/>
            <p:nvPr/>
          </p:nvSpPr>
          <p:spPr>
            <a:xfrm>
              <a:off x="339642" y="951258"/>
              <a:ext cx="367620" cy="367924"/>
            </a:xfrm>
            <a:custGeom>
              <a:rect b="b" l="l" r="r" t="t"/>
              <a:pathLst>
                <a:path extrusionOk="0" h="27873" w="27850">
                  <a:moveTo>
                    <a:pt x="21015" y="0"/>
                  </a:moveTo>
                  <a:lnTo>
                    <a:pt x="14145" y="6870"/>
                  </a:lnTo>
                  <a:lnTo>
                    <a:pt x="10312" y="6894"/>
                  </a:lnTo>
                  <a:lnTo>
                    <a:pt x="1" y="17217"/>
                  </a:lnTo>
                  <a:lnTo>
                    <a:pt x="3632" y="17217"/>
                  </a:lnTo>
                  <a:lnTo>
                    <a:pt x="10347" y="10490"/>
                  </a:lnTo>
                  <a:lnTo>
                    <a:pt x="10359" y="17502"/>
                  </a:lnTo>
                  <a:lnTo>
                    <a:pt x="17372" y="17502"/>
                  </a:lnTo>
                  <a:lnTo>
                    <a:pt x="10657" y="24229"/>
                  </a:lnTo>
                  <a:lnTo>
                    <a:pt x="10657" y="27873"/>
                  </a:lnTo>
                  <a:lnTo>
                    <a:pt x="20968" y="17526"/>
                  </a:lnTo>
                  <a:lnTo>
                    <a:pt x="20968" y="13704"/>
                  </a:lnTo>
                  <a:lnTo>
                    <a:pt x="27850" y="6811"/>
                  </a:lnTo>
                  <a:lnTo>
                    <a:pt x="21003" y="6846"/>
                  </a:lnTo>
                  <a:lnTo>
                    <a:pt x="210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7"/>
            <p:cNvSpPr/>
            <p:nvPr/>
          </p:nvSpPr>
          <p:spPr>
            <a:xfrm>
              <a:off x="339180" y="634628"/>
              <a:ext cx="367924" cy="367937"/>
            </a:xfrm>
            <a:custGeom>
              <a:rect b="b" l="l" r="r" t="t"/>
              <a:pathLst>
                <a:path extrusionOk="0" h="27874" w="27873">
                  <a:moveTo>
                    <a:pt x="21038" y="1"/>
                  </a:moveTo>
                  <a:lnTo>
                    <a:pt x="14157" y="6882"/>
                  </a:lnTo>
                  <a:lnTo>
                    <a:pt x="10323" y="6882"/>
                  </a:lnTo>
                  <a:lnTo>
                    <a:pt x="0" y="17229"/>
                  </a:lnTo>
                  <a:lnTo>
                    <a:pt x="3643" y="17229"/>
                  </a:lnTo>
                  <a:lnTo>
                    <a:pt x="10370" y="10490"/>
                  </a:lnTo>
                  <a:lnTo>
                    <a:pt x="10370" y="17515"/>
                  </a:lnTo>
                  <a:lnTo>
                    <a:pt x="17395" y="17503"/>
                  </a:lnTo>
                  <a:lnTo>
                    <a:pt x="17395" y="17503"/>
                  </a:lnTo>
                  <a:lnTo>
                    <a:pt x="10668" y="24242"/>
                  </a:lnTo>
                  <a:lnTo>
                    <a:pt x="10680" y="27873"/>
                  </a:lnTo>
                  <a:lnTo>
                    <a:pt x="20991" y="17527"/>
                  </a:lnTo>
                  <a:lnTo>
                    <a:pt x="20991" y="13705"/>
                  </a:lnTo>
                  <a:lnTo>
                    <a:pt x="27873" y="6811"/>
                  </a:lnTo>
                  <a:lnTo>
                    <a:pt x="27873" y="6811"/>
                  </a:lnTo>
                  <a:lnTo>
                    <a:pt x="21003" y="6859"/>
                  </a:lnTo>
                  <a:lnTo>
                    <a:pt x="21003" y="6835"/>
                  </a:lnTo>
                  <a:lnTo>
                    <a:pt x="210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7"/>
            <p:cNvSpPr/>
            <p:nvPr/>
          </p:nvSpPr>
          <p:spPr>
            <a:xfrm>
              <a:off x="338863" y="317840"/>
              <a:ext cx="367765" cy="368095"/>
            </a:xfrm>
            <a:custGeom>
              <a:rect b="b" l="l" r="r" t="t"/>
              <a:pathLst>
                <a:path extrusionOk="0" h="27886" w="27861">
                  <a:moveTo>
                    <a:pt x="21027" y="1"/>
                  </a:moveTo>
                  <a:lnTo>
                    <a:pt x="14157" y="6883"/>
                  </a:lnTo>
                  <a:lnTo>
                    <a:pt x="10335" y="6895"/>
                  </a:lnTo>
                  <a:lnTo>
                    <a:pt x="0" y="17229"/>
                  </a:lnTo>
                  <a:lnTo>
                    <a:pt x="3644" y="17229"/>
                  </a:lnTo>
                  <a:lnTo>
                    <a:pt x="10359" y="10502"/>
                  </a:lnTo>
                  <a:lnTo>
                    <a:pt x="10371" y="17503"/>
                  </a:lnTo>
                  <a:lnTo>
                    <a:pt x="17383" y="17503"/>
                  </a:lnTo>
                  <a:lnTo>
                    <a:pt x="10668" y="24230"/>
                  </a:lnTo>
                  <a:lnTo>
                    <a:pt x="10668" y="27885"/>
                  </a:lnTo>
                  <a:lnTo>
                    <a:pt x="20991" y="17539"/>
                  </a:lnTo>
                  <a:lnTo>
                    <a:pt x="20991" y="13717"/>
                  </a:lnTo>
                  <a:lnTo>
                    <a:pt x="27861" y="6823"/>
                  </a:lnTo>
                  <a:lnTo>
                    <a:pt x="21015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7"/>
            <p:cNvSpPr/>
            <p:nvPr/>
          </p:nvSpPr>
          <p:spPr>
            <a:xfrm>
              <a:off x="340434" y="4434584"/>
              <a:ext cx="367765" cy="367937"/>
            </a:xfrm>
            <a:custGeom>
              <a:rect b="b" l="l" r="r" t="t"/>
              <a:pathLst>
                <a:path extrusionOk="0" h="27874" w="27861">
                  <a:moveTo>
                    <a:pt x="21027" y="1"/>
                  </a:moveTo>
                  <a:lnTo>
                    <a:pt x="14157" y="6895"/>
                  </a:lnTo>
                  <a:lnTo>
                    <a:pt x="10335" y="6895"/>
                  </a:lnTo>
                  <a:lnTo>
                    <a:pt x="0" y="17241"/>
                  </a:lnTo>
                  <a:lnTo>
                    <a:pt x="3644" y="17241"/>
                  </a:lnTo>
                  <a:lnTo>
                    <a:pt x="10359" y="10490"/>
                  </a:lnTo>
                  <a:lnTo>
                    <a:pt x="10371" y="17515"/>
                  </a:lnTo>
                  <a:lnTo>
                    <a:pt x="17383" y="17503"/>
                  </a:lnTo>
                  <a:lnTo>
                    <a:pt x="10656" y="24242"/>
                  </a:lnTo>
                  <a:lnTo>
                    <a:pt x="10668" y="27873"/>
                  </a:lnTo>
                  <a:lnTo>
                    <a:pt x="20991" y="17539"/>
                  </a:lnTo>
                  <a:lnTo>
                    <a:pt x="20991" y="13705"/>
                  </a:lnTo>
                  <a:lnTo>
                    <a:pt x="27861" y="6823"/>
                  </a:lnTo>
                  <a:lnTo>
                    <a:pt x="21003" y="6859"/>
                  </a:lnTo>
                  <a:lnTo>
                    <a:pt x="21003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17"/>
            <p:cNvSpPr/>
            <p:nvPr/>
          </p:nvSpPr>
          <p:spPr>
            <a:xfrm>
              <a:off x="340275" y="4117954"/>
              <a:ext cx="367620" cy="367937"/>
            </a:xfrm>
            <a:custGeom>
              <a:rect b="b" l="l" r="r" t="t"/>
              <a:pathLst>
                <a:path extrusionOk="0" h="27874" w="27850">
                  <a:moveTo>
                    <a:pt x="21015" y="1"/>
                  </a:moveTo>
                  <a:lnTo>
                    <a:pt x="14133" y="6883"/>
                  </a:lnTo>
                  <a:lnTo>
                    <a:pt x="10311" y="6895"/>
                  </a:lnTo>
                  <a:lnTo>
                    <a:pt x="0" y="17217"/>
                  </a:lnTo>
                  <a:lnTo>
                    <a:pt x="3632" y="17217"/>
                  </a:lnTo>
                  <a:lnTo>
                    <a:pt x="10359" y="10490"/>
                  </a:lnTo>
                  <a:lnTo>
                    <a:pt x="10359" y="17503"/>
                  </a:lnTo>
                  <a:lnTo>
                    <a:pt x="17372" y="17503"/>
                  </a:lnTo>
                  <a:lnTo>
                    <a:pt x="10657" y="24230"/>
                  </a:lnTo>
                  <a:lnTo>
                    <a:pt x="10657" y="27873"/>
                  </a:lnTo>
                  <a:lnTo>
                    <a:pt x="20979" y="17539"/>
                  </a:lnTo>
                  <a:lnTo>
                    <a:pt x="20967" y="13705"/>
                  </a:lnTo>
                  <a:lnTo>
                    <a:pt x="27849" y="6823"/>
                  </a:lnTo>
                  <a:lnTo>
                    <a:pt x="21003" y="6847"/>
                  </a:lnTo>
                  <a:lnTo>
                    <a:pt x="210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17"/>
            <p:cNvSpPr/>
            <p:nvPr/>
          </p:nvSpPr>
          <p:spPr>
            <a:xfrm>
              <a:off x="339800" y="3801337"/>
              <a:ext cx="367778" cy="367924"/>
            </a:xfrm>
            <a:custGeom>
              <a:rect b="b" l="l" r="r" t="t"/>
              <a:pathLst>
                <a:path extrusionOk="0" h="27873" w="27862">
                  <a:moveTo>
                    <a:pt x="21039" y="0"/>
                  </a:moveTo>
                  <a:lnTo>
                    <a:pt x="14157" y="6894"/>
                  </a:lnTo>
                  <a:lnTo>
                    <a:pt x="10323" y="6894"/>
                  </a:lnTo>
                  <a:lnTo>
                    <a:pt x="1" y="17228"/>
                  </a:lnTo>
                  <a:lnTo>
                    <a:pt x="3656" y="17228"/>
                  </a:lnTo>
                  <a:lnTo>
                    <a:pt x="10359" y="10490"/>
                  </a:lnTo>
                  <a:lnTo>
                    <a:pt x="10359" y="17514"/>
                  </a:lnTo>
                  <a:lnTo>
                    <a:pt x="10383" y="17514"/>
                  </a:lnTo>
                  <a:lnTo>
                    <a:pt x="17384" y="17502"/>
                  </a:lnTo>
                  <a:lnTo>
                    <a:pt x="17384" y="17502"/>
                  </a:lnTo>
                  <a:lnTo>
                    <a:pt x="10657" y="24241"/>
                  </a:lnTo>
                  <a:lnTo>
                    <a:pt x="10681" y="27873"/>
                  </a:lnTo>
                  <a:lnTo>
                    <a:pt x="20991" y="17526"/>
                  </a:lnTo>
                  <a:lnTo>
                    <a:pt x="20991" y="13704"/>
                  </a:lnTo>
                  <a:lnTo>
                    <a:pt x="27861" y="6811"/>
                  </a:lnTo>
                  <a:lnTo>
                    <a:pt x="27861" y="6811"/>
                  </a:lnTo>
                  <a:lnTo>
                    <a:pt x="21003" y="6858"/>
                  </a:lnTo>
                  <a:lnTo>
                    <a:pt x="21003" y="6846"/>
                  </a:lnTo>
                  <a:lnTo>
                    <a:pt x="210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17"/>
            <p:cNvSpPr/>
            <p:nvPr/>
          </p:nvSpPr>
          <p:spPr>
            <a:xfrm>
              <a:off x="339642" y="3484720"/>
              <a:ext cx="367620" cy="367924"/>
            </a:xfrm>
            <a:custGeom>
              <a:rect b="b" l="l" r="r" t="t"/>
              <a:pathLst>
                <a:path extrusionOk="0" h="27873" w="27850">
                  <a:moveTo>
                    <a:pt x="21015" y="0"/>
                  </a:moveTo>
                  <a:lnTo>
                    <a:pt x="14145" y="6870"/>
                  </a:lnTo>
                  <a:lnTo>
                    <a:pt x="10312" y="6894"/>
                  </a:lnTo>
                  <a:lnTo>
                    <a:pt x="1" y="17217"/>
                  </a:lnTo>
                  <a:lnTo>
                    <a:pt x="3632" y="17217"/>
                  </a:lnTo>
                  <a:lnTo>
                    <a:pt x="10347" y="10490"/>
                  </a:lnTo>
                  <a:lnTo>
                    <a:pt x="10359" y="17502"/>
                  </a:lnTo>
                  <a:lnTo>
                    <a:pt x="17372" y="17502"/>
                  </a:lnTo>
                  <a:lnTo>
                    <a:pt x="10657" y="24229"/>
                  </a:lnTo>
                  <a:lnTo>
                    <a:pt x="10657" y="27873"/>
                  </a:lnTo>
                  <a:lnTo>
                    <a:pt x="20968" y="17526"/>
                  </a:lnTo>
                  <a:lnTo>
                    <a:pt x="20968" y="13704"/>
                  </a:lnTo>
                  <a:lnTo>
                    <a:pt x="27850" y="6811"/>
                  </a:lnTo>
                  <a:lnTo>
                    <a:pt x="21003" y="6846"/>
                  </a:lnTo>
                  <a:lnTo>
                    <a:pt x="210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17"/>
            <p:cNvSpPr/>
            <p:nvPr/>
          </p:nvSpPr>
          <p:spPr>
            <a:xfrm>
              <a:off x="339180" y="3168090"/>
              <a:ext cx="367924" cy="367937"/>
            </a:xfrm>
            <a:custGeom>
              <a:rect b="b" l="l" r="r" t="t"/>
              <a:pathLst>
                <a:path extrusionOk="0" h="27874" w="27873">
                  <a:moveTo>
                    <a:pt x="21038" y="1"/>
                  </a:moveTo>
                  <a:lnTo>
                    <a:pt x="14157" y="6882"/>
                  </a:lnTo>
                  <a:lnTo>
                    <a:pt x="10323" y="6882"/>
                  </a:lnTo>
                  <a:lnTo>
                    <a:pt x="0" y="17229"/>
                  </a:lnTo>
                  <a:lnTo>
                    <a:pt x="3643" y="17229"/>
                  </a:lnTo>
                  <a:lnTo>
                    <a:pt x="10370" y="10490"/>
                  </a:lnTo>
                  <a:lnTo>
                    <a:pt x="10370" y="17515"/>
                  </a:lnTo>
                  <a:lnTo>
                    <a:pt x="17395" y="17503"/>
                  </a:lnTo>
                  <a:lnTo>
                    <a:pt x="17395" y="17503"/>
                  </a:lnTo>
                  <a:lnTo>
                    <a:pt x="10668" y="24242"/>
                  </a:lnTo>
                  <a:lnTo>
                    <a:pt x="10680" y="27873"/>
                  </a:lnTo>
                  <a:lnTo>
                    <a:pt x="20991" y="17527"/>
                  </a:lnTo>
                  <a:lnTo>
                    <a:pt x="20991" y="13705"/>
                  </a:lnTo>
                  <a:lnTo>
                    <a:pt x="27873" y="6811"/>
                  </a:lnTo>
                  <a:lnTo>
                    <a:pt x="27873" y="6811"/>
                  </a:lnTo>
                  <a:lnTo>
                    <a:pt x="21003" y="6859"/>
                  </a:lnTo>
                  <a:lnTo>
                    <a:pt x="21003" y="6835"/>
                  </a:lnTo>
                  <a:lnTo>
                    <a:pt x="210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17"/>
            <p:cNvSpPr/>
            <p:nvPr/>
          </p:nvSpPr>
          <p:spPr>
            <a:xfrm>
              <a:off x="338863" y="2851302"/>
              <a:ext cx="367765" cy="368095"/>
            </a:xfrm>
            <a:custGeom>
              <a:rect b="b" l="l" r="r" t="t"/>
              <a:pathLst>
                <a:path extrusionOk="0" h="27886" w="27861">
                  <a:moveTo>
                    <a:pt x="21027" y="1"/>
                  </a:moveTo>
                  <a:lnTo>
                    <a:pt x="14157" y="6883"/>
                  </a:lnTo>
                  <a:lnTo>
                    <a:pt x="10335" y="6895"/>
                  </a:lnTo>
                  <a:lnTo>
                    <a:pt x="0" y="17229"/>
                  </a:lnTo>
                  <a:lnTo>
                    <a:pt x="3644" y="17229"/>
                  </a:lnTo>
                  <a:lnTo>
                    <a:pt x="10359" y="10502"/>
                  </a:lnTo>
                  <a:lnTo>
                    <a:pt x="10371" y="17503"/>
                  </a:lnTo>
                  <a:lnTo>
                    <a:pt x="17383" y="17503"/>
                  </a:lnTo>
                  <a:lnTo>
                    <a:pt x="10668" y="24230"/>
                  </a:lnTo>
                  <a:lnTo>
                    <a:pt x="10668" y="27885"/>
                  </a:lnTo>
                  <a:lnTo>
                    <a:pt x="20991" y="17539"/>
                  </a:lnTo>
                  <a:lnTo>
                    <a:pt x="20991" y="13717"/>
                  </a:lnTo>
                  <a:lnTo>
                    <a:pt x="27861" y="6823"/>
                  </a:lnTo>
                  <a:lnTo>
                    <a:pt x="21015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3" name="Google Shape;1193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18"/>
          <p:cNvSpPr txBox="1"/>
          <p:nvPr>
            <p:ph type="title"/>
          </p:nvPr>
        </p:nvSpPr>
        <p:spPr>
          <a:xfrm>
            <a:off x="713375" y="2310400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96" name="Google Shape;1196;p18"/>
          <p:cNvSpPr txBox="1"/>
          <p:nvPr>
            <p:ph idx="1" type="subTitle"/>
          </p:nvPr>
        </p:nvSpPr>
        <p:spPr>
          <a:xfrm>
            <a:off x="713375" y="2815867"/>
            <a:ext cx="2336400" cy="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7" name="Google Shape;1197;p18"/>
          <p:cNvSpPr txBox="1"/>
          <p:nvPr>
            <p:ph idx="2" type="title"/>
          </p:nvPr>
        </p:nvSpPr>
        <p:spPr>
          <a:xfrm>
            <a:off x="3403800" y="231038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98" name="Google Shape;1198;p18"/>
          <p:cNvSpPr txBox="1"/>
          <p:nvPr>
            <p:ph idx="3" type="subTitle"/>
          </p:nvPr>
        </p:nvSpPr>
        <p:spPr>
          <a:xfrm>
            <a:off x="3403800" y="2815854"/>
            <a:ext cx="2336400" cy="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9" name="Google Shape;1199;p18"/>
          <p:cNvSpPr txBox="1"/>
          <p:nvPr>
            <p:ph idx="4" type="title"/>
          </p:nvPr>
        </p:nvSpPr>
        <p:spPr>
          <a:xfrm>
            <a:off x="6094225" y="231038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00" name="Google Shape;1200;p18"/>
          <p:cNvSpPr txBox="1"/>
          <p:nvPr>
            <p:ph idx="5" type="subTitle"/>
          </p:nvPr>
        </p:nvSpPr>
        <p:spPr>
          <a:xfrm>
            <a:off x="6094225" y="2815854"/>
            <a:ext cx="2336400" cy="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1" name="Google Shape;1201;p18"/>
          <p:cNvSpPr txBox="1"/>
          <p:nvPr>
            <p:ph idx="6" type="title"/>
          </p:nvPr>
        </p:nvSpPr>
        <p:spPr>
          <a:xfrm>
            <a:off x="720000" y="535000"/>
            <a:ext cx="72315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02" name="Google Shape;1202;p18"/>
          <p:cNvSpPr/>
          <p:nvPr/>
        </p:nvSpPr>
        <p:spPr>
          <a:xfrm>
            <a:off x="369975" y="312900"/>
            <a:ext cx="8444400" cy="4500600"/>
          </a:xfrm>
          <a:prstGeom prst="rect">
            <a:avLst/>
          </a:prstGeom>
          <a:solidFill>
            <a:srgbClr val="F8E7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3" name="Google Shape;1203;p18"/>
          <p:cNvGrpSpPr/>
          <p:nvPr/>
        </p:nvGrpSpPr>
        <p:grpSpPr>
          <a:xfrm>
            <a:off x="6" y="317840"/>
            <a:ext cx="369970" cy="4484681"/>
            <a:chOff x="338863" y="317840"/>
            <a:chExt cx="369970" cy="4484681"/>
          </a:xfrm>
        </p:grpSpPr>
        <p:sp>
          <p:nvSpPr>
            <p:cNvPr id="1204" name="Google Shape;1204;p18"/>
            <p:cNvSpPr/>
            <p:nvPr/>
          </p:nvSpPr>
          <p:spPr>
            <a:xfrm>
              <a:off x="338863" y="317840"/>
              <a:ext cx="367765" cy="368095"/>
            </a:xfrm>
            <a:custGeom>
              <a:rect b="b" l="l" r="r" t="t"/>
              <a:pathLst>
                <a:path extrusionOk="0" h="27886" w="27861">
                  <a:moveTo>
                    <a:pt x="21027" y="1"/>
                  </a:moveTo>
                  <a:lnTo>
                    <a:pt x="14157" y="6883"/>
                  </a:lnTo>
                  <a:lnTo>
                    <a:pt x="10335" y="6895"/>
                  </a:lnTo>
                  <a:lnTo>
                    <a:pt x="0" y="17229"/>
                  </a:lnTo>
                  <a:lnTo>
                    <a:pt x="3644" y="17229"/>
                  </a:lnTo>
                  <a:lnTo>
                    <a:pt x="10359" y="10502"/>
                  </a:lnTo>
                  <a:lnTo>
                    <a:pt x="10371" y="17503"/>
                  </a:lnTo>
                  <a:lnTo>
                    <a:pt x="17383" y="17503"/>
                  </a:lnTo>
                  <a:lnTo>
                    <a:pt x="10668" y="24230"/>
                  </a:lnTo>
                  <a:lnTo>
                    <a:pt x="10668" y="27885"/>
                  </a:lnTo>
                  <a:lnTo>
                    <a:pt x="20991" y="17539"/>
                  </a:lnTo>
                  <a:lnTo>
                    <a:pt x="20991" y="13717"/>
                  </a:lnTo>
                  <a:lnTo>
                    <a:pt x="27861" y="6823"/>
                  </a:lnTo>
                  <a:lnTo>
                    <a:pt x="21015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18"/>
            <p:cNvSpPr/>
            <p:nvPr/>
          </p:nvSpPr>
          <p:spPr>
            <a:xfrm>
              <a:off x="339180" y="634628"/>
              <a:ext cx="367924" cy="367937"/>
            </a:xfrm>
            <a:custGeom>
              <a:rect b="b" l="l" r="r" t="t"/>
              <a:pathLst>
                <a:path extrusionOk="0" h="27874" w="27873">
                  <a:moveTo>
                    <a:pt x="21038" y="1"/>
                  </a:moveTo>
                  <a:lnTo>
                    <a:pt x="14157" y="6882"/>
                  </a:lnTo>
                  <a:lnTo>
                    <a:pt x="10323" y="6882"/>
                  </a:lnTo>
                  <a:lnTo>
                    <a:pt x="0" y="17229"/>
                  </a:lnTo>
                  <a:lnTo>
                    <a:pt x="3643" y="17229"/>
                  </a:lnTo>
                  <a:lnTo>
                    <a:pt x="10370" y="10490"/>
                  </a:lnTo>
                  <a:lnTo>
                    <a:pt x="10370" y="17515"/>
                  </a:lnTo>
                  <a:lnTo>
                    <a:pt x="17395" y="17503"/>
                  </a:lnTo>
                  <a:lnTo>
                    <a:pt x="17395" y="17503"/>
                  </a:lnTo>
                  <a:lnTo>
                    <a:pt x="10668" y="24242"/>
                  </a:lnTo>
                  <a:lnTo>
                    <a:pt x="10680" y="27873"/>
                  </a:lnTo>
                  <a:lnTo>
                    <a:pt x="20991" y="17527"/>
                  </a:lnTo>
                  <a:lnTo>
                    <a:pt x="20991" y="13705"/>
                  </a:lnTo>
                  <a:lnTo>
                    <a:pt x="27873" y="6811"/>
                  </a:lnTo>
                  <a:lnTo>
                    <a:pt x="27873" y="6811"/>
                  </a:lnTo>
                  <a:lnTo>
                    <a:pt x="21003" y="6859"/>
                  </a:lnTo>
                  <a:lnTo>
                    <a:pt x="21003" y="6835"/>
                  </a:lnTo>
                  <a:lnTo>
                    <a:pt x="210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18"/>
            <p:cNvSpPr/>
            <p:nvPr/>
          </p:nvSpPr>
          <p:spPr>
            <a:xfrm>
              <a:off x="339642" y="951258"/>
              <a:ext cx="367620" cy="367924"/>
            </a:xfrm>
            <a:custGeom>
              <a:rect b="b" l="l" r="r" t="t"/>
              <a:pathLst>
                <a:path extrusionOk="0" h="27873" w="27850">
                  <a:moveTo>
                    <a:pt x="21015" y="0"/>
                  </a:moveTo>
                  <a:lnTo>
                    <a:pt x="14145" y="6870"/>
                  </a:lnTo>
                  <a:lnTo>
                    <a:pt x="10312" y="6894"/>
                  </a:lnTo>
                  <a:lnTo>
                    <a:pt x="1" y="17217"/>
                  </a:lnTo>
                  <a:lnTo>
                    <a:pt x="3632" y="17217"/>
                  </a:lnTo>
                  <a:lnTo>
                    <a:pt x="10347" y="10490"/>
                  </a:lnTo>
                  <a:lnTo>
                    <a:pt x="10359" y="17502"/>
                  </a:lnTo>
                  <a:lnTo>
                    <a:pt x="17372" y="17502"/>
                  </a:lnTo>
                  <a:lnTo>
                    <a:pt x="10657" y="24229"/>
                  </a:lnTo>
                  <a:lnTo>
                    <a:pt x="10657" y="27873"/>
                  </a:lnTo>
                  <a:lnTo>
                    <a:pt x="20968" y="17526"/>
                  </a:lnTo>
                  <a:lnTo>
                    <a:pt x="20968" y="13704"/>
                  </a:lnTo>
                  <a:lnTo>
                    <a:pt x="27850" y="6811"/>
                  </a:lnTo>
                  <a:lnTo>
                    <a:pt x="21003" y="6846"/>
                  </a:lnTo>
                  <a:lnTo>
                    <a:pt x="210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18"/>
            <p:cNvSpPr/>
            <p:nvPr/>
          </p:nvSpPr>
          <p:spPr>
            <a:xfrm>
              <a:off x="339800" y="1267875"/>
              <a:ext cx="367778" cy="367924"/>
            </a:xfrm>
            <a:custGeom>
              <a:rect b="b" l="l" r="r" t="t"/>
              <a:pathLst>
                <a:path extrusionOk="0" h="27873" w="27862">
                  <a:moveTo>
                    <a:pt x="21039" y="0"/>
                  </a:moveTo>
                  <a:lnTo>
                    <a:pt x="14157" y="6894"/>
                  </a:lnTo>
                  <a:lnTo>
                    <a:pt x="10323" y="6894"/>
                  </a:lnTo>
                  <a:lnTo>
                    <a:pt x="1" y="17228"/>
                  </a:lnTo>
                  <a:lnTo>
                    <a:pt x="3656" y="17228"/>
                  </a:lnTo>
                  <a:lnTo>
                    <a:pt x="10359" y="10490"/>
                  </a:lnTo>
                  <a:lnTo>
                    <a:pt x="10359" y="17514"/>
                  </a:lnTo>
                  <a:lnTo>
                    <a:pt x="10383" y="17514"/>
                  </a:lnTo>
                  <a:lnTo>
                    <a:pt x="17384" y="17502"/>
                  </a:lnTo>
                  <a:lnTo>
                    <a:pt x="17384" y="17502"/>
                  </a:lnTo>
                  <a:lnTo>
                    <a:pt x="10657" y="24241"/>
                  </a:lnTo>
                  <a:lnTo>
                    <a:pt x="10681" y="27873"/>
                  </a:lnTo>
                  <a:lnTo>
                    <a:pt x="20991" y="17526"/>
                  </a:lnTo>
                  <a:lnTo>
                    <a:pt x="20991" y="13704"/>
                  </a:lnTo>
                  <a:lnTo>
                    <a:pt x="27861" y="6811"/>
                  </a:lnTo>
                  <a:lnTo>
                    <a:pt x="27861" y="6811"/>
                  </a:lnTo>
                  <a:lnTo>
                    <a:pt x="21003" y="6858"/>
                  </a:lnTo>
                  <a:lnTo>
                    <a:pt x="21003" y="6846"/>
                  </a:lnTo>
                  <a:lnTo>
                    <a:pt x="210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18"/>
            <p:cNvSpPr/>
            <p:nvPr/>
          </p:nvSpPr>
          <p:spPr>
            <a:xfrm>
              <a:off x="340275" y="1584492"/>
              <a:ext cx="367620" cy="367937"/>
            </a:xfrm>
            <a:custGeom>
              <a:rect b="b" l="l" r="r" t="t"/>
              <a:pathLst>
                <a:path extrusionOk="0" h="27874" w="27850">
                  <a:moveTo>
                    <a:pt x="21015" y="1"/>
                  </a:moveTo>
                  <a:lnTo>
                    <a:pt x="14133" y="6883"/>
                  </a:lnTo>
                  <a:lnTo>
                    <a:pt x="10311" y="6895"/>
                  </a:lnTo>
                  <a:lnTo>
                    <a:pt x="0" y="17217"/>
                  </a:lnTo>
                  <a:lnTo>
                    <a:pt x="3632" y="17217"/>
                  </a:lnTo>
                  <a:lnTo>
                    <a:pt x="10359" y="10490"/>
                  </a:lnTo>
                  <a:lnTo>
                    <a:pt x="10359" y="17503"/>
                  </a:lnTo>
                  <a:lnTo>
                    <a:pt x="17372" y="17503"/>
                  </a:lnTo>
                  <a:lnTo>
                    <a:pt x="10657" y="24230"/>
                  </a:lnTo>
                  <a:lnTo>
                    <a:pt x="10657" y="27873"/>
                  </a:lnTo>
                  <a:lnTo>
                    <a:pt x="20979" y="17539"/>
                  </a:lnTo>
                  <a:lnTo>
                    <a:pt x="20967" y="13705"/>
                  </a:lnTo>
                  <a:lnTo>
                    <a:pt x="27849" y="6823"/>
                  </a:lnTo>
                  <a:lnTo>
                    <a:pt x="21003" y="6847"/>
                  </a:lnTo>
                  <a:lnTo>
                    <a:pt x="210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18"/>
            <p:cNvSpPr/>
            <p:nvPr/>
          </p:nvSpPr>
          <p:spPr>
            <a:xfrm>
              <a:off x="340434" y="1901122"/>
              <a:ext cx="367765" cy="367937"/>
            </a:xfrm>
            <a:custGeom>
              <a:rect b="b" l="l" r="r" t="t"/>
              <a:pathLst>
                <a:path extrusionOk="0" h="27874" w="27861">
                  <a:moveTo>
                    <a:pt x="21027" y="1"/>
                  </a:moveTo>
                  <a:lnTo>
                    <a:pt x="14157" y="6895"/>
                  </a:lnTo>
                  <a:lnTo>
                    <a:pt x="10335" y="6895"/>
                  </a:lnTo>
                  <a:lnTo>
                    <a:pt x="0" y="17241"/>
                  </a:lnTo>
                  <a:lnTo>
                    <a:pt x="3644" y="17241"/>
                  </a:lnTo>
                  <a:lnTo>
                    <a:pt x="10359" y="10490"/>
                  </a:lnTo>
                  <a:lnTo>
                    <a:pt x="10371" y="17515"/>
                  </a:lnTo>
                  <a:lnTo>
                    <a:pt x="17383" y="17503"/>
                  </a:lnTo>
                  <a:lnTo>
                    <a:pt x="10656" y="24242"/>
                  </a:lnTo>
                  <a:lnTo>
                    <a:pt x="10668" y="27873"/>
                  </a:lnTo>
                  <a:lnTo>
                    <a:pt x="20991" y="17539"/>
                  </a:lnTo>
                  <a:lnTo>
                    <a:pt x="20991" y="13705"/>
                  </a:lnTo>
                  <a:lnTo>
                    <a:pt x="27861" y="6823"/>
                  </a:lnTo>
                  <a:lnTo>
                    <a:pt x="21003" y="6859"/>
                  </a:lnTo>
                  <a:lnTo>
                    <a:pt x="21003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18"/>
            <p:cNvSpPr/>
            <p:nvPr/>
          </p:nvSpPr>
          <p:spPr>
            <a:xfrm>
              <a:off x="340909" y="2217752"/>
              <a:ext cx="367448" cy="368082"/>
            </a:xfrm>
            <a:custGeom>
              <a:rect b="b" l="l" r="r" t="t"/>
              <a:pathLst>
                <a:path extrusionOk="0" h="27885" w="27837">
                  <a:moveTo>
                    <a:pt x="21015" y="1"/>
                  </a:moveTo>
                  <a:lnTo>
                    <a:pt x="14133" y="6882"/>
                  </a:lnTo>
                  <a:lnTo>
                    <a:pt x="10311" y="6894"/>
                  </a:lnTo>
                  <a:lnTo>
                    <a:pt x="0" y="17229"/>
                  </a:lnTo>
                  <a:lnTo>
                    <a:pt x="3631" y="17229"/>
                  </a:lnTo>
                  <a:lnTo>
                    <a:pt x="10359" y="10502"/>
                  </a:lnTo>
                  <a:lnTo>
                    <a:pt x="10359" y="17503"/>
                  </a:lnTo>
                  <a:lnTo>
                    <a:pt x="17383" y="17503"/>
                  </a:lnTo>
                  <a:lnTo>
                    <a:pt x="10656" y="24230"/>
                  </a:lnTo>
                  <a:lnTo>
                    <a:pt x="10656" y="27885"/>
                  </a:lnTo>
                  <a:lnTo>
                    <a:pt x="20979" y="17538"/>
                  </a:lnTo>
                  <a:lnTo>
                    <a:pt x="20967" y="13717"/>
                  </a:lnTo>
                  <a:lnTo>
                    <a:pt x="27837" y="6823"/>
                  </a:lnTo>
                  <a:lnTo>
                    <a:pt x="20991" y="6847"/>
                  </a:lnTo>
                  <a:lnTo>
                    <a:pt x="210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18"/>
            <p:cNvSpPr/>
            <p:nvPr/>
          </p:nvSpPr>
          <p:spPr>
            <a:xfrm>
              <a:off x="341054" y="2534527"/>
              <a:ext cx="367778" cy="368082"/>
            </a:xfrm>
            <a:custGeom>
              <a:rect b="b" l="l" r="r" t="t"/>
              <a:pathLst>
                <a:path extrusionOk="0" h="27885" w="27862">
                  <a:moveTo>
                    <a:pt x="21027" y="0"/>
                  </a:moveTo>
                  <a:lnTo>
                    <a:pt x="14158" y="6894"/>
                  </a:lnTo>
                  <a:lnTo>
                    <a:pt x="10324" y="6894"/>
                  </a:lnTo>
                  <a:lnTo>
                    <a:pt x="1" y="17241"/>
                  </a:lnTo>
                  <a:lnTo>
                    <a:pt x="3644" y="17241"/>
                  </a:lnTo>
                  <a:lnTo>
                    <a:pt x="10359" y="10502"/>
                  </a:lnTo>
                  <a:lnTo>
                    <a:pt x="10371" y="17514"/>
                  </a:lnTo>
                  <a:lnTo>
                    <a:pt x="17384" y="17503"/>
                  </a:lnTo>
                  <a:lnTo>
                    <a:pt x="10669" y="24253"/>
                  </a:lnTo>
                  <a:lnTo>
                    <a:pt x="10669" y="27885"/>
                  </a:lnTo>
                  <a:lnTo>
                    <a:pt x="20980" y="17538"/>
                  </a:lnTo>
                  <a:lnTo>
                    <a:pt x="20980" y="13716"/>
                  </a:lnTo>
                  <a:lnTo>
                    <a:pt x="27862" y="6823"/>
                  </a:lnTo>
                  <a:lnTo>
                    <a:pt x="21016" y="6870"/>
                  </a:lnTo>
                  <a:lnTo>
                    <a:pt x="21004" y="6870"/>
                  </a:lnTo>
                  <a:lnTo>
                    <a:pt x="21004" y="6847"/>
                  </a:lnTo>
                  <a:lnTo>
                    <a:pt x="210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8"/>
            <p:cNvSpPr/>
            <p:nvPr/>
          </p:nvSpPr>
          <p:spPr>
            <a:xfrm>
              <a:off x="338863" y="2851302"/>
              <a:ext cx="367765" cy="368095"/>
            </a:xfrm>
            <a:custGeom>
              <a:rect b="b" l="l" r="r" t="t"/>
              <a:pathLst>
                <a:path extrusionOk="0" h="27886" w="27861">
                  <a:moveTo>
                    <a:pt x="21027" y="1"/>
                  </a:moveTo>
                  <a:lnTo>
                    <a:pt x="14157" y="6883"/>
                  </a:lnTo>
                  <a:lnTo>
                    <a:pt x="10335" y="6895"/>
                  </a:lnTo>
                  <a:lnTo>
                    <a:pt x="0" y="17229"/>
                  </a:lnTo>
                  <a:lnTo>
                    <a:pt x="3644" y="17229"/>
                  </a:lnTo>
                  <a:lnTo>
                    <a:pt x="10359" y="10502"/>
                  </a:lnTo>
                  <a:lnTo>
                    <a:pt x="10371" y="17503"/>
                  </a:lnTo>
                  <a:lnTo>
                    <a:pt x="17383" y="17503"/>
                  </a:lnTo>
                  <a:lnTo>
                    <a:pt x="10668" y="24230"/>
                  </a:lnTo>
                  <a:lnTo>
                    <a:pt x="10668" y="27885"/>
                  </a:lnTo>
                  <a:lnTo>
                    <a:pt x="20991" y="17539"/>
                  </a:lnTo>
                  <a:lnTo>
                    <a:pt x="20991" y="13717"/>
                  </a:lnTo>
                  <a:lnTo>
                    <a:pt x="27861" y="6823"/>
                  </a:lnTo>
                  <a:lnTo>
                    <a:pt x="21015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18"/>
            <p:cNvSpPr/>
            <p:nvPr/>
          </p:nvSpPr>
          <p:spPr>
            <a:xfrm>
              <a:off x="339180" y="3168090"/>
              <a:ext cx="367924" cy="367937"/>
            </a:xfrm>
            <a:custGeom>
              <a:rect b="b" l="l" r="r" t="t"/>
              <a:pathLst>
                <a:path extrusionOk="0" h="27874" w="27873">
                  <a:moveTo>
                    <a:pt x="21038" y="1"/>
                  </a:moveTo>
                  <a:lnTo>
                    <a:pt x="14157" y="6882"/>
                  </a:lnTo>
                  <a:lnTo>
                    <a:pt x="10323" y="6882"/>
                  </a:lnTo>
                  <a:lnTo>
                    <a:pt x="0" y="17229"/>
                  </a:lnTo>
                  <a:lnTo>
                    <a:pt x="3643" y="17229"/>
                  </a:lnTo>
                  <a:lnTo>
                    <a:pt x="10370" y="10490"/>
                  </a:lnTo>
                  <a:lnTo>
                    <a:pt x="10370" y="17515"/>
                  </a:lnTo>
                  <a:lnTo>
                    <a:pt x="17395" y="17503"/>
                  </a:lnTo>
                  <a:lnTo>
                    <a:pt x="17395" y="17503"/>
                  </a:lnTo>
                  <a:lnTo>
                    <a:pt x="10668" y="24242"/>
                  </a:lnTo>
                  <a:lnTo>
                    <a:pt x="10680" y="27873"/>
                  </a:lnTo>
                  <a:lnTo>
                    <a:pt x="20991" y="17527"/>
                  </a:lnTo>
                  <a:lnTo>
                    <a:pt x="20991" y="13705"/>
                  </a:lnTo>
                  <a:lnTo>
                    <a:pt x="27873" y="6811"/>
                  </a:lnTo>
                  <a:lnTo>
                    <a:pt x="27873" y="6811"/>
                  </a:lnTo>
                  <a:lnTo>
                    <a:pt x="21003" y="6859"/>
                  </a:lnTo>
                  <a:lnTo>
                    <a:pt x="21003" y="6835"/>
                  </a:lnTo>
                  <a:lnTo>
                    <a:pt x="210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18"/>
            <p:cNvSpPr/>
            <p:nvPr/>
          </p:nvSpPr>
          <p:spPr>
            <a:xfrm>
              <a:off x="339642" y="3484720"/>
              <a:ext cx="367620" cy="367924"/>
            </a:xfrm>
            <a:custGeom>
              <a:rect b="b" l="l" r="r" t="t"/>
              <a:pathLst>
                <a:path extrusionOk="0" h="27873" w="27850">
                  <a:moveTo>
                    <a:pt x="21015" y="0"/>
                  </a:moveTo>
                  <a:lnTo>
                    <a:pt x="14145" y="6870"/>
                  </a:lnTo>
                  <a:lnTo>
                    <a:pt x="10312" y="6894"/>
                  </a:lnTo>
                  <a:lnTo>
                    <a:pt x="1" y="17217"/>
                  </a:lnTo>
                  <a:lnTo>
                    <a:pt x="3632" y="17217"/>
                  </a:lnTo>
                  <a:lnTo>
                    <a:pt x="10347" y="10490"/>
                  </a:lnTo>
                  <a:lnTo>
                    <a:pt x="10359" y="17502"/>
                  </a:lnTo>
                  <a:lnTo>
                    <a:pt x="17372" y="17502"/>
                  </a:lnTo>
                  <a:lnTo>
                    <a:pt x="10657" y="24229"/>
                  </a:lnTo>
                  <a:lnTo>
                    <a:pt x="10657" y="27873"/>
                  </a:lnTo>
                  <a:lnTo>
                    <a:pt x="20968" y="17526"/>
                  </a:lnTo>
                  <a:lnTo>
                    <a:pt x="20968" y="13704"/>
                  </a:lnTo>
                  <a:lnTo>
                    <a:pt x="27850" y="6811"/>
                  </a:lnTo>
                  <a:lnTo>
                    <a:pt x="21003" y="6846"/>
                  </a:lnTo>
                  <a:lnTo>
                    <a:pt x="210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18"/>
            <p:cNvSpPr/>
            <p:nvPr/>
          </p:nvSpPr>
          <p:spPr>
            <a:xfrm>
              <a:off x="339800" y="3801337"/>
              <a:ext cx="367778" cy="367924"/>
            </a:xfrm>
            <a:custGeom>
              <a:rect b="b" l="l" r="r" t="t"/>
              <a:pathLst>
                <a:path extrusionOk="0" h="27873" w="27862">
                  <a:moveTo>
                    <a:pt x="21039" y="0"/>
                  </a:moveTo>
                  <a:lnTo>
                    <a:pt x="14157" y="6894"/>
                  </a:lnTo>
                  <a:lnTo>
                    <a:pt x="10323" y="6894"/>
                  </a:lnTo>
                  <a:lnTo>
                    <a:pt x="1" y="17228"/>
                  </a:lnTo>
                  <a:lnTo>
                    <a:pt x="3656" y="17228"/>
                  </a:lnTo>
                  <a:lnTo>
                    <a:pt x="10359" y="10490"/>
                  </a:lnTo>
                  <a:lnTo>
                    <a:pt x="10359" y="17514"/>
                  </a:lnTo>
                  <a:lnTo>
                    <a:pt x="10383" y="17514"/>
                  </a:lnTo>
                  <a:lnTo>
                    <a:pt x="17384" y="17502"/>
                  </a:lnTo>
                  <a:lnTo>
                    <a:pt x="17384" y="17502"/>
                  </a:lnTo>
                  <a:lnTo>
                    <a:pt x="10657" y="24241"/>
                  </a:lnTo>
                  <a:lnTo>
                    <a:pt x="10681" y="27873"/>
                  </a:lnTo>
                  <a:lnTo>
                    <a:pt x="20991" y="17526"/>
                  </a:lnTo>
                  <a:lnTo>
                    <a:pt x="20991" y="13704"/>
                  </a:lnTo>
                  <a:lnTo>
                    <a:pt x="27861" y="6811"/>
                  </a:lnTo>
                  <a:lnTo>
                    <a:pt x="27861" y="6811"/>
                  </a:lnTo>
                  <a:lnTo>
                    <a:pt x="21003" y="6858"/>
                  </a:lnTo>
                  <a:lnTo>
                    <a:pt x="21003" y="6846"/>
                  </a:lnTo>
                  <a:lnTo>
                    <a:pt x="210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18"/>
            <p:cNvSpPr/>
            <p:nvPr/>
          </p:nvSpPr>
          <p:spPr>
            <a:xfrm>
              <a:off x="340275" y="4117954"/>
              <a:ext cx="367620" cy="367937"/>
            </a:xfrm>
            <a:custGeom>
              <a:rect b="b" l="l" r="r" t="t"/>
              <a:pathLst>
                <a:path extrusionOk="0" h="27874" w="27850">
                  <a:moveTo>
                    <a:pt x="21015" y="1"/>
                  </a:moveTo>
                  <a:lnTo>
                    <a:pt x="14133" y="6883"/>
                  </a:lnTo>
                  <a:lnTo>
                    <a:pt x="10311" y="6895"/>
                  </a:lnTo>
                  <a:lnTo>
                    <a:pt x="0" y="17217"/>
                  </a:lnTo>
                  <a:lnTo>
                    <a:pt x="3632" y="17217"/>
                  </a:lnTo>
                  <a:lnTo>
                    <a:pt x="10359" y="10490"/>
                  </a:lnTo>
                  <a:lnTo>
                    <a:pt x="10359" y="17503"/>
                  </a:lnTo>
                  <a:lnTo>
                    <a:pt x="17372" y="17503"/>
                  </a:lnTo>
                  <a:lnTo>
                    <a:pt x="10657" y="24230"/>
                  </a:lnTo>
                  <a:lnTo>
                    <a:pt x="10657" y="27873"/>
                  </a:lnTo>
                  <a:lnTo>
                    <a:pt x="20979" y="17539"/>
                  </a:lnTo>
                  <a:lnTo>
                    <a:pt x="20967" y="13705"/>
                  </a:lnTo>
                  <a:lnTo>
                    <a:pt x="27849" y="6823"/>
                  </a:lnTo>
                  <a:lnTo>
                    <a:pt x="21003" y="6847"/>
                  </a:lnTo>
                  <a:lnTo>
                    <a:pt x="210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8"/>
            <p:cNvSpPr/>
            <p:nvPr/>
          </p:nvSpPr>
          <p:spPr>
            <a:xfrm>
              <a:off x="340434" y="4434584"/>
              <a:ext cx="367765" cy="367937"/>
            </a:xfrm>
            <a:custGeom>
              <a:rect b="b" l="l" r="r" t="t"/>
              <a:pathLst>
                <a:path extrusionOk="0" h="27874" w="27861">
                  <a:moveTo>
                    <a:pt x="21027" y="1"/>
                  </a:moveTo>
                  <a:lnTo>
                    <a:pt x="14157" y="6895"/>
                  </a:lnTo>
                  <a:lnTo>
                    <a:pt x="10335" y="6895"/>
                  </a:lnTo>
                  <a:lnTo>
                    <a:pt x="0" y="17241"/>
                  </a:lnTo>
                  <a:lnTo>
                    <a:pt x="3644" y="17241"/>
                  </a:lnTo>
                  <a:lnTo>
                    <a:pt x="10359" y="10490"/>
                  </a:lnTo>
                  <a:lnTo>
                    <a:pt x="10371" y="17515"/>
                  </a:lnTo>
                  <a:lnTo>
                    <a:pt x="17383" y="17503"/>
                  </a:lnTo>
                  <a:lnTo>
                    <a:pt x="10656" y="24242"/>
                  </a:lnTo>
                  <a:lnTo>
                    <a:pt x="10668" y="27873"/>
                  </a:lnTo>
                  <a:lnTo>
                    <a:pt x="20991" y="17539"/>
                  </a:lnTo>
                  <a:lnTo>
                    <a:pt x="20991" y="13705"/>
                  </a:lnTo>
                  <a:lnTo>
                    <a:pt x="27861" y="6823"/>
                  </a:lnTo>
                  <a:lnTo>
                    <a:pt x="21003" y="6859"/>
                  </a:lnTo>
                  <a:lnTo>
                    <a:pt x="21003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8" name="Google Shape;1218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BLANK_1_1_1_2_1_1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19"/>
          <p:cNvSpPr/>
          <p:nvPr/>
        </p:nvSpPr>
        <p:spPr>
          <a:xfrm>
            <a:off x="330300" y="312900"/>
            <a:ext cx="8483400" cy="4147500"/>
          </a:xfrm>
          <a:prstGeom prst="rect">
            <a:avLst/>
          </a:prstGeom>
          <a:solidFill>
            <a:srgbClr val="F8E7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1" name="Google Shape;1221;p19"/>
          <p:cNvGrpSpPr/>
          <p:nvPr/>
        </p:nvGrpSpPr>
        <p:grpSpPr>
          <a:xfrm>
            <a:off x="330300" y="4460389"/>
            <a:ext cx="8474112" cy="369159"/>
            <a:chOff x="330300" y="4460389"/>
            <a:chExt cx="8474112" cy="369159"/>
          </a:xfrm>
        </p:grpSpPr>
        <p:sp>
          <p:nvSpPr>
            <p:cNvPr id="1222" name="Google Shape;1222;p19"/>
            <p:cNvSpPr/>
            <p:nvPr/>
          </p:nvSpPr>
          <p:spPr>
            <a:xfrm rot="5400000">
              <a:off x="2275838" y="4460629"/>
              <a:ext cx="367778" cy="368082"/>
            </a:xfrm>
            <a:custGeom>
              <a:rect b="b" l="l" r="r" t="t"/>
              <a:pathLst>
                <a:path extrusionOk="0" h="27885" w="27862">
                  <a:moveTo>
                    <a:pt x="21027" y="0"/>
                  </a:moveTo>
                  <a:lnTo>
                    <a:pt x="14158" y="6894"/>
                  </a:lnTo>
                  <a:lnTo>
                    <a:pt x="10324" y="6894"/>
                  </a:lnTo>
                  <a:lnTo>
                    <a:pt x="1" y="17241"/>
                  </a:lnTo>
                  <a:lnTo>
                    <a:pt x="3644" y="17241"/>
                  </a:lnTo>
                  <a:lnTo>
                    <a:pt x="10359" y="10502"/>
                  </a:lnTo>
                  <a:lnTo>
                    <a:pt x="10371" y="17514"/>
                  </a:lnTo>
                  <a:lnTo>
                    <a:pt x="17384" y="17503"/>
                  </a:lnTo>
                  <a:lnTo>
                    <a:pt x="10669" y="24253"/>
                  </a:lnTo>
                  <a:lnTo>
                    <a:pt x="10669" y="27885"/>
                  </a:lnTo>
                  <a:lnTo>
                    <a:pt x="20980" y="17538"/>
                  </a:lnTo>
                  <a:lnTo>
                    <a:pt x="20980" y="13716"/>
                  </a:lnTo>
                  <a:lnTo>
                    <a:pt x="27862" y="6823"/>
                  </a:lnTo>
                  <a:lnTo>
                    <a:pt x="21016" y="6870"/>
                  </a:lnTo>
                  <a:lnTo>
                    <a:pt x="21004" y="6870"/>
                  </a:lnTo>
                  <a:lnTo>
                    <a:pt x="21004" y="6847"/>
                  </a:lnTo>
                  <a:lnTo>
                    <a:pt x="210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19"/>
            <p:cNvSpPr/>
            <p:nvPr/>
          </p:nvSpPr>
          <p:spPr>
            <a:xfrm rot="5400000">
              <a:off x="2600357" y="4461308"/>
              <a:ext cx="367448" cy="368082"/>
            </a:xfrm>
            <a:custGeom>
              <a:rect b="b" l="l" r="r" t="t"/>
              <a:pathLst>
                <a:path extrusionOk="0" h="27885" w="27837">
                  <a:moveTo>
                    <a:pt x="21015" y="1"/>
                  </a:moveTo>
                  <a:lnTo>
                    <a:pt x="14133" y="6882"/>
                  </a:lnTo>
                  <a:lnTo>
                    <a:pt x="10311" y="6894"/>
                  </a:lnTo>
                  <a:lnTo>
                    <a:pt x="0" y="17229"/>
                  </a:lnTo>
                  <a:lnTo>
                    <a:pt x="3631" y="17229"/>
                  </a:lnTo>
                  <a:lnTo>
                    <a:pt x="10359" y="10502"/>
                  </a:lnTo>
                  <a:lnTo>
                    <a:pt x="10359" y="17503"/>
                  </a:lnTo>
                  <a:lnTo>
                    <a:pt x="17383" y="17503"/>
                  </a:lnTo>
                  <a:lnTo>
                    <a:pt x="10656" y="24230"/>
                  </a:lnTo>
                  <a:lnTo>
                    <a:pt x="10656" y="27885"/>
                  </a:lnTo>
                  <a:lnTo>
                    <a:pt x="20979" y="17538"/>
                  </a:lnTo>
                  <a:lnTo>
                    <a:pt x="20967" y="13717"/>
                  </a:lnTo>
                  <a:lnTo>
                    <a:pt x="27837" y="6823"/>
                  </a:lnTo>
                  <a:lnTo>
                    <a:pt x="20991" y="6847"/>
                  </a:lnTo>
                  <a:lnTo>
                    <a:pt x="210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19"/>
            <p:cNvSpPr/>
            <p:nvPr/>
          </p:nvSpPr>
          <p:spPr>
            <a:xfrm rot="5400000">
              <a:off x="2924481" y="4460303"/>
              <a:ext cx="367765" cy="367937"/>
            </a:xfrm>
            <a:custGeom>
              <a:rect b="b" l="l" r="r" t="t"/>
              <a:pathLst>
                <a:path extrusionOk="0" h="27874" w="27861">
                  <a:moveTo>
                    <a:pt x="21027" y="1"/>
                  </a:moveTo>
                  <a:lnTo>
                    <a:pt x="14157" y="6895"/>
                  </a:lnTo>
                  <a:lnTo>
                    <a:pt x="10335" y="6895"/>
                  </a:lnTo>
                  <a:lnTo>
                    <a:pt x="0" y="17241"/>
                  </a:lnTo>
                  <a:lnTo>
                    <a:pt x="3644" y="17241"/>
                  </a:lnTo>
                  <a:lnTo>
                    <a:pt x="10359" y="10490"/>
                  </a:lnTo>
                  <a:lnTo>
                    <a:pt x="10371" y="17515"/>
                  </a:lnTo>
                  <a:lnTo>
                    <a:pt x="17383" y="17503"/>
                  </a:lnTo>
                  <a:lnTo>
                    <a:pt x="10656" y="24242"/>
                  </a:lnTo>
                  <a:lnTo>
                    <a:pt x="10668" y="27873"/>
                  </a:lnTo>
                  <a:lnTo>
                    <a:pt x="20991" y="17539"/>
                  </a:lnTo>
                  <a:lnTo>
                    <a:pt x="20991" y="13705"/>
                  </a:lnTo>
                  <a:lnTo>
                    <a:pt x="27861" y="6823"/>
                  </a:lnTo>
                  <a:lnTo>
                    <a:pt x="21003" y="6859"/>
                  </a:lnTo>
                  <a:lnTo>
                    <a:pt x="21003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19"/>
            <p:cNvSpPr/>
            <p:nvPr/>
          </p:nvSpPr>
          <p:spPr>
            <a:xfrm rot="5400000">
              <a:off x="3248762" y="4460945"/>
              <a:ext cx="367620" cy="367937"/>
            </a:xfrm>
            <a:custGeom>
              <a:rect b="b" l="l" r="r" t="t"/>
              <a:pathLst>
                <a:path extrusionOk="0" h="27874" w="27850">
                  <a:moveTo>
                    <a:pt x="21015" y="1"/>
                  </a:moveTo>
                  <a:lnTo>
                    <a:pt x="14133" y="6883"/>
                  </a:lnTo>
                  <a:lnTo>
                    <a:pt x="10311" y="6895"/>
                  </a:lnTo>
                  <a:lnTo>
                    <a:pt x="0" y="17217"/>
                  </a:lnTo>
                  <a:lnTo>
                    <a:pt x="3632" y="17217"/>
                  </a:lnTo>
                  <a:lnTo>
                    <a:pt x="10359" y="10490"/>
                  </a:lnTo>
                  <a:lnTo>
                    <a:pt x="10359" y="17503"/>
                  </a:lnTo>
                  <a:lnTo>
                    <a:pt x="17372" y="17503"/>
                  </a:lnTo>
                  <a:lnTo>
                    <a:pt x="10657" y="24230"/>
                  </a:lnTo>
                  <a:lnTo>
                    <a:pt x="10657" y="27873"/>
                  </a:lnTo>
                  <a:lnTo>
                    <a:pt x="20979" y="17539"/>
                  </a:lnTo>
                  <a:lnTo>
                    <a:pt x="20967" y="13705"/>
                  </a:lnTo>
                  <a:lnTo>
                    <a:pt x="27849" y="6823"/>
                  </a:lnTo>
                  <a:lnTo>
                    <a:pt x="21003" y="6847"/>
                  </a:lnTo>
                  <a:lnTo>
                    <a:pt x="210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19"/>
            <p:cNvSpPr/>
            <p:nvPr/>
          </p:nvSpPr>
          <p:spPr>
            <a:xfrm rot="5400000">
              <a:off x="3572885" y="4460777"/>
              <a:ext cx="367778" cy="367924"/>
            </a:xfrm>
            <a:custGeom>
              <a:rect b="b" l="l" r="r" t="t"/>
              <a:pathLst>
                <a:path extrusionOk="0" h="27873" w="27862">
                  <a:moveTo>
                    <a:pt x="21039" y="0"/>
                  </a:moveTo>
                  <a:lnTo>
                    <a:pt x="14157" y="6894"/>
                  </a:lnTo>
                  <a:lnTo>
                    <a:pt x="10323" y="6894"/>
                  </a:lnTo>
                  <a:lnTo>
                    <a:pt x="1" y="17228"/>
                  </a:lnTo>
                  <a:lnTo>
                    <a:pt x="3656" y="17228"/>
                  </a:lnTo>
                  <a:lnTo>
                    <a:pt x="10359" y="10490"/>
                  </a:lnTo>
                  <a:lnTo>
                    <a:pt x="10359" y="17514"/>
                  </a:lnTo>
                  <a:lnTo>
                    <a:pt x="10383" y="17514"/>
                  </a:lnTo>
                  <a:lnTo>
                    <a:pt x="17384" y="17502"/>
                  </a:lnTo>
                  <a:lnTo>
                    <a:pt x="17384" y="17502"/>
                  </a:lnTo>
                  <a:lnTo>
                    <a:pt x="10657" y="24241"/>
                  </a:lnTo>
                  <a:lnTo>
                    <a:pt x="10681" y="27873"/>
                  </a:lnTo>
                  <a:lnTo>
                    <a:pt x="20991" y="17526"/>
                  </a:lnTo>
                  <a:lnTo>
                    <a:pt x="20991" y="13704"/>
                  </a:lnTo>
                  <a:lnTo>
                    <a:pt x="27861" y="6811"/>
                  </a:lnTo>
                  <a:lnTo>
                    <a:pt x="27861" y="6811"/>
                  </a:lnTo>
                  <a:lnTo>
                    <a:pt x="21003" y="6858"/>
                  </a:lnTo>
                  <a:lnTo>
                    <a:pt x="21003" y="6846"/>
                  </a:lnTo>
                  <a:lnTo>
                    <a:pt x="210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19"/>
            <p:cNvSpPr/>
            <p:nvPr/>
          </p:nvSpPr>
          <p:spPr>
            <a:xfrm rot="5400000">
              <a:off x="3897160" y="4460862"/>
              <a:ext cx="367620" cy="367924"/>
            </a:xfrm>
            <a:custGeom>
              <a:rect b="b" l="l" r="r" t="t"/>
              <a:pathLst>
                <a:path extrusionOk="0" h="27873" w="27850">
                  <a:moveTo>
                    <a:pt x="21015" y="0"/>
                  </a:moveTo>
                  <a:lnTo>
                    <a:pt x="14145" y="6870"/>
                  </a:lnTo>
                  <a:lnTo>
                    <a:pt x="10312" y="6894"/>
                  </a:lnTo>
                  <a:lnTo>
                    <a:pt x="1" y="17217"/>
                  </a:lnTo>
                  <a:lnTo>
                    <a:pt x="3632" y="17217"/>
                  </a:lnTo>
                  <a:lnTo>
                    <a:pt x="10347" y="10490"/>
                  </a:lnTo>
                  <a:lnTo>
                    <a:pt x="10359" y="17502"/>
                  </a:lnTo>
                  <a:lnTo>
                    <a:pt x="17372" y="17502"/>
                  </a:lnTo>
                  <a:lnTo>
                    <a:pt x="10657" y="24229"/>
                  </a:lnTo>
                  <a:lnTo>
                    <a:pt x="10657" y="27873"/>
                  </a:lnTo>
                  <a:lnTo>
                    <a:pt x="20968" y="17526"/>
                  </a:lnTo>
                  <a:lnTo>
                    <a:pt x="20968" y="13704"/>
                  </a:lnTo>
                  <a:lnTo>
                    <a:pt x="27850" y="6811"/>
                  </a:lnTo>
                  <a:lnTo>
                    <a:pt x="21003" y="6846"/>
                  </a:lnTo>
                  <a:lnTo>
                    <a:pt x="210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19"/>
            <p:cNvSpPr/>
            <p:nvPr/>
          </p:nvSpPr>
          <p:spPr>
            <a:xfrm rot="5400000">
              <a:off x="4221211" y="4461189"/>
              <a:ext cx="367924" cy="367937"/>
            </a:xfrm>
            <a:custGeom>
              <a:rect b="b" l="l" r="r" t="t"/>
              <a:pathLst>
                <a:path extrusionOk="0" h="27874" w="27873">
                  <a:moveTo>
                    <a:pt x="21038" y="1"/>
                  </a:moveTo>
                  <a:lnTo>
                    <a:pt x="14157" y="6882"/>
                  </a:lnTo>
                  <a:lnTo>
                    <a:pt x="10323" y="6882"/>
                  </a:lnTo>
                  <a:lnTo>
                    <a:pt x="0" y="17229"/>
                  </a:lnTo>
                  <a:lnTo>
                    <a:pt x="3643" y="17229"/>
                  </a:lnTo>
                  <a:lnTo>
                    <a:pt x="10370" y="10490"/>
                  </a:lnTo>
                  <a:lnTo>
                    <a:pt x="10370" y="17515"/>
                  </a:lnTo>
                  <a:lnTo>
                    <a:pt x="17395" y="17503"/>
                  </a:lnTo>
                  <a:lnTo>
                    <a:pt x="17395" y="17503"/>
                  </a:lnTo>
                  <a:lnTo>
                    <a:pt x="10668" y="24242"/>
                  </a:lnTo>
                  <a:lnTo>
                    <a:pt x="10680" y="27873"/>
                  </a:lnTo>
                  <a:lnTo>
                    <a:pt x="20991" y="17527"/>
                  </a:lnTo>
                  <a:lnTo>
                    <a:pt x="20991" y="13705"/>
                  </a:lnTo>
                  <a:lnTo>
                    <a:pt x="27873" y="6811"/>
                  </a:lnTo>
                  <a:lnTo>
                    <a:pt x="27873" y="6811"/>
                  </a:lnTo>
                  <a:lnTo>
                    <a:pt x="21003" y="6859"/>
                  </a:lnTo>
                  <a:lnTo>
                    <a:pt x="21003" y="6835"/>
                  </a:lnTo>
                  <a:lnTo>
                    <a:pt x="210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19"/>
            <p:cNvSpPr/>
            <p:nvPr/>
          </p:nvSpPr>
          <p:spPr>
            <a:xfrm rot="5400000">
              <a:off x="4545578" y="4460280"/>
              <a:ext cx="367765" cy="368095"/>
            </a:xfrm>
            <a:custGeom>
              <a:rect b="b" l="l" r="r" t="t"/>
              <a:pathLst>
                <a:path extrusionOk="0" h="27886" w="27861">
                  <a:moveTo>
                    <a:pt x="21027" y="1"/>
                  </a:moveTo>
                  <a:lnTo>
                    <a:pt x="14157" y="6883"/>
                  </a:lnTo>
                  <a:lnTo>
                    <a:pt x="10335" y="6895"/>
                  </a:lnTo>
                  <a:lnTo>
                    <a:pt x="0" y="17229"/>
                  </a:lnTo>
                  <a:lnTo>
                    <a:pt x="3644" y="17229"/>
                  </a:lnTo>
                  <a:lnTo>
                    <a:pt x="10359" y="10502"/>
                  </a:lnTo>
                  <a:lnTo>
                    <a:pt x="10371" y="17503"/>
                  </a:lnTo>
                  <a:lnTo>
                    <a:pt x="17383" y="17503"/>
                  </a:lnTo>
                  <a:lnTo>
                    <a:pt x="10668" y="24230"/>
                  </a:lnTo>
                  <a:lnTo>
                    <a:pt x="10668" y="27885"/>
                  </a:lnTo>
                  <a:lnTo>
                    <a:pt x="20991" y="17539"/>
                  </a:lnTo>
                  <a:lnTo>
                    <a:pt x="20991" y="13717"/>
                  </a:lnTo>
                  <a:lnTo>
                    <a:pt x="27861" y="6823"/>
                  </a:lnTo>
                  <a:lnTo>
                    <a:pt x="21015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19"/>
            <p:cNvSpPr/>
            <p:nvPr/>
          </p:nvSpPr>
          <p:spPr>
            <a:xfrm rot="5400000">
              <a:off x="330386" y="4460415"/>
              <a:ext cx="367765" cy="367937"/>
            </a:xfrm>
            <a:custGeom>
              <a:rect b="b" l="l" r="r" t="t"/>
              <a:pathLst>
                <a:path extrusionOk="0" h="27874" w="27861">
                  <a:moveTo>
                    <a:pt x="21027" y="1"/>
                  </a:moveTo>
                  <a:lnTo>
                    <a:pt x="14157" y="6895"/>
                  </a:lnTo>
                  <a:lnTo>
                    <a:pt x="10335" y="6895"/>
                  </a:lnTo>
                  <a:lnTo>
                    <a:pt x="0" y="17241"/>
                  </a:lnTo>
                  <a:lnTo>
                    <a:pt x="3644" y="17241"/>
                  </a:lnTo>
                  <a:lnTo>
                    <a:pt x="10359" y="10490"/>
                  </a:lnTo>
                  <a:lnTo>
                    <a:pt x="10371" y="17515"/>
                  </a:lnTo>
                  <a:lnTo>
                    <a:pt x="17383" y="17503"/>
                  </a:lnTo>
                  <a:lnTo>
                    <a:pt x="10656" y="24242"/>
                  </a:lnTo>
                  <a:lnTo>
                    <a:pt x="10668" y="27873"/>
                  </a:lnTo>
                  <a:lnTo>
                    <a:pt x="20991" y="17539"/>
                  </a:lnTo>
                  <a:lnTo>
                    <a:pt x="20991" y="13705"/>
                  </a:lnTo>
                  <a:lnTo>
                    <a:pt x="27861" y="6823"/>
                  </a:lnTo>
                  <a:lnTo>
                    <a:pt x="21003" y="6859"/>
                  </a:lnTo>
                  <a:lnTo>
                    <a:pt x="21003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19"/>
            <p:cNvSpPr/>
            <p:nvPr/>
          </p:nvSpPr>
          <p:spPr>
            <a:xfrm rot="5400000">
              <a:off x="654668" y="4460766"/>
              <a:ext cx="367620" cy="367937"/>
            </a:xfrm>
            <a:custGeom>
              <a:rect b="b" l="l" r="r" t="t"/>
              <a:pathLst>
                <a:path extrusionOk="0" h="27874" w="27850">
                  <a:moveTo>
                    <a:pt x="21015" y="1"/>
                  </a:moveTo>
                  <a:lnTo>
                    <a:pt x="14133" y="6883"/>
                  </a:lnTo>
                  <a:lnTo>
                    <a:pt x="10311" y="6895"/>
                  </a:lnTo>
                  <a:lnTo>
                    <a:pt x="0" y="17217"/>
                  </a:lnTo>
                  <a:lnTo>
                    <a:pt x="3632" y="17217"/>
                  </a:lnTo>
                  <a:lnTo>
                    <a:pt x="10359" y="10490"/>
                  </a:lnTo>
                  <a:lnTo>
                    <a:pt x="10359" y="17503"/>
                  </a:lnTo>
                  <a:lnTo>
                    <a:pt x="17372" y="17503"/>
                  </a:lnTo>
                  <a:lnTo>
                    <a:pt x="10657" y="24230"/>
                  </a:lnTo>
                  <a:lnTo>
                    <a:pt x="10657" y="27873"/>
                  </a:lnTo>
                  <a:lnTo>
                    <a:pt x="20979" y="17539"/>
                  </a:lnTo>
                  <a:lnTo>
                    <a:pt x="20967" y="13705"/>
                  </a:lnTo>
                  <a:lnTo>
                    <a:pt x="27849" y="6823"/>
                  </a:lnTo>
                  <a:lnTo>
                    <a:pt x="21003" y="6847"/>
                  </a:lnTo>
                  <a:lnTo>
                    <a:pt x="210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19"/>
            <p:cNvSpPr/>
            <p:nvPr/>
          </p:nvSpPr>
          <p:spPr>
            <a:xfrm rot="5400000">
              <a:off x="978791" y="4460847"/>
              <a:ext cx="367778" cy="367924"/>
            </a:xfrm>
            <a:custGeom>
              <a:rect b="b" l="l" r="r" t="t"/>
              <a:pathLst>
                <a:path extrusionOk="0" h="27873" w="27862">
                  <a:moveTo>
                    <a:pt x="21039" y="0"/>
                  </a:moveTo>
                  <a:lnTo>
                    <a:pt x="14157" y="6894"/>
                  </a:lnTo>
                  <a:lnTo>
                    <a:pt x="10323" y="6894"/>
                  </a:lnTo>
                  <a:lnTo>
                    <a:pt x="1" y="17228"/>
                  </a:lnTo>
                  <a:lnTo>
                    <a:pt x="3656" y="17228"/>
                  </a:lnTo>
                  <a:lnTo>
                    <a:pt x="10359" y="10490"/>
                  </a:lnTo>
                  <a:lnTo>
                    <a:pt x="10359" y="17514"/>
                  </a:lnTo>
                  <a:lnTo>
                    <a:pt x="10383" y="17514"/>
                  </a:lnTo>
                  <a:lnTo>
                    <a:pt x="17384" y="17502"/>
                  </a:lnTo>
                  <a:lnTo>
                    <a:pt x="17384" y="17502"/>
                  </a:lnTo>
                  <a:lnTo>
                    <a:pt x="10657" y="24241"/>
                  </a:lnTo>
                  <a:lnTo>
                    <a:pt x="10681" y="27873"/>
                  </a:lnTo>
                  <a:lnTo>
                    <a:pt x="20991" y="17526"/>
                  </a:lnTo>
                  <a:lnTo>
                    <a:pt x="20991" y="13704"/>
                  </a:lnTo>
                  <a:lnTo>
                    <a:pt x="27861" y="6811"/>
                  </a:lnTo>
                  <a:lnTo>
                    <a:pt x="27861" y="6811"/>
                  </a:lnTo>
                  <a:lnTo>
                    <a:pt x="21003" y="6858"/>
                  </a:lnTo>
                  <a:lnTo>
                    <a:pt x="21003" y="6846"/>
                  </a:lnTo>
                  <a:lnTo>
                    <a:pt x="210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19"/>
            <p:cNvSpPr/>
            <p:nvPr/>
          </p:nvSpPr>
          <p:spPr>
            <a:xfrm rot="5400000">
              <a:off x="1303066" y="4460683"/>
              <a:ext cx="367620" cy="367924"/>
            </a:xfrm>
            <a:custGeom>
              <a:rect b="b" l="l" r="r" t="t"/>
              <a:pathLst>
                <a:path extrusionOk="0" h="27873" w="27850">
                  <a:moveTo>
                    <a:pt x="21015" y="0"/>
                  </a:moveTo>
                  <a:lnTo>
                    <a:pt x="14145" y="6870"/>
                  </a:lnTo>
                  <a:lnTo>
                    <a:pt x="10312" y="6894"/>
                  </a:lnTo>
                  <a:lnTo>
                    <a:pt x="1" y="17217"/>
                  </a:lnTo>
                  <a:lnTo>
                    <a:pt x="3632" y="17217"/>
                  </a:lnTo>
                  <a:lnTo>
                    <a:pt x="10347" y="10490"/>
                  </a:lnTo>
                  <a:lnTo>
                    <a:pt x="10359" y="17502"/>
                  </a:lnTo>
                  <a:lnTo>
                    <a:pt x="17372" y="17502"/>
                  </a:lnTo>
                  <a:lnTo>
                    <a:pt x="10657" y="24229"/>
                  </a:lnTo>
                  <a:lnTo>
                    <a:pt x="10657" y="27873"/>
                  </a:lnTo>
                  <a:lnTo>
                    <a:pt x="20968" y="17526"/>
                  </a:lnTo>
                  <a:lnTo>
                    <a:pt x="20968" y="13704"/>
                  </a:lnTo>
                  <a:lnTo>
                    <a:pt x="27850" y="6811"/>
                  </a:lnTo>
                  <a:lnTo>
                    <a:pt x="21003" y="6846"/>
                  </a:lnTo>
                  <a:lnTo>
                    <a:pt x="210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19"/>
            <p:cNvSpPr/>
            <p:nvPr/>
          </p:nvSpPr>
          <p:spPr>
            <a:xfrm rot="5400000">
              <a:off x="1627117" y="4461404"/>
              <a:ext cx="367924" cy="367937"/>
            </a:xfrm>
            <a:custGeom>
              <a:rect b="b" l="l" r="r" t="t"/>
              <a:pathLst>
                <a:path extrusionOk="0" h="27874" w="27873">
                  <a:moveTo>
                    <a:pt x="21038" y="1"/>
                  </a:moveTo>
                  <a:lnTo>
                    <a:pt x="14157" y="6882"/>
                  </a:lnTo>
                  <a:lnTo>
                    <a:pt x="10323" y="6882"/>
                  </a:lnTo>
                  <a:lnTo>
                    <a:pt x="0" y="17229"/>
                  </a:lnTo>
                  <a:lnTo>
                    <a:pt x="3643" y="17229"/>
                  </a:lnTo>
                  <a:lnTo>
                    <a:pt x="10370" y="10490"/>
                  </a:lnTo>
                  <a:lnTo>
                    <a:pt x="10370" y="17515"/>
                  </a:lnTo>
                  <a:lnTo>
                    <a:pt x="17395" y="17503"/>
                  </a:lnTo>
                  <a:lnTo>
                    <a:pt x="17395" y="17503"/>
                  </a:lnTo>
                  <a:lnTo>
                    <a:pt x="10668" y="24242"/>
                  </a:lnTo>
                  <a:lnTo>
                    <a:pt x="10680" y="27873"/>
                  </a:lnTo>
                  <a:lnTo>
                    <a:pt x="20991" y="17527"/>
                  </a:lnTo>
                  <a:lnTo>
                    <a:pt x="20991" y="13705"/>
                  </a:lnTo>
                  <a:lnTo>
                    <a:pt x="27873" y="6811"/>
                  </a:lnTo>
                  <a:lnTo>
                    <a:pt x="27873" y="6811"/>
                  </a:lnTo>
                  <a:lnTo>
                    <a:pt x="21003" y="6859"/>
                  </a:lnTo>
                  <a:lnTo>
                    <a:pt x="21003" y="6835"/>
                  </a:lnTo>
                  <a:lnTo>
                    <a:pt x="210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19"/>
            <p:cNvSpPr/>
            <p:nvPr/>
          </p:nvSpPr>
          <p:spPr>
            <a:xfrm rot="5400000">
              <a:off x="1951484" y="4460392"/>
              <a:ext cx="367765" cy="368095"/>
            </a:xfrm>
            <a:custGeom>
              <a:rect b="b" l="l" r="r" t="t"/>
              <a:pathLst>
                <a:path extrusionOk="0" h="27886" w="27861">
                  <a:moveTo>
                    <a:pt x="21027" y="1"/>
                  </a:moveTo>
                  <a:lnTo>
                    <a:pt x="14157" y="6883"/>
                  </a:lnTo>
                  <a:lnTo>
                    <a:pt x="10335" y="6895"/>
                  </a:lnTo>
                  <a:lnTo>
                    <a:pt x="0" y="17229"/>
                  </a:lnTo>
                  <a:lnTo>
                    <a:pt x="3644" y="17229"/>
                  </a:lnTo>
                  <a:lnTo>
                    <a:pt x="10359" y="10502"/>
                  </a:lnTo>
                  <a:lnTo>
                    <a:pt x="10371" y="17503"/>
                  </a:lnTo>
                  <a:lnTo>
                    <a:pt x="17383" y="17503"/>
                  </a:lnTo>
                  <a:lnTo>
                    <a:pt x="10668" y="24230"/>
                  </a:lnTo>
                  <a:lnTo>
                    <a:pt x="10668" y="27885"/>
                  </a:lnTo>
                  <a:lnTo>
                    <a:pt x="20991" y="17539"/>
                  </a:lnTo>
                  <a:lnTo>
                    <a:pt x="20991" y="13717"/>
                  </a:lnTo>
                  <a:lnTo>
                    <a:pt x="27861" y="6823"/>
                  </a:lnTo>
                  <a:lnTo>
                    <a:pt x="21015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19"/>
            <p:cNvSpPr/>
            <p:nvPr/>
          </p:nvSpPr>
          <p:spPr>
            <a:xfrm rot="5400000">
              <a:off x="6815319" y="4460837"/>
              <a:ext cx="367778" cy="368082"/>
            </a:xfrm>
            <a:custGeom>
              <a:rect b="b" l="l" r="r" t="t"/>
              <a:pathLst>
                <a:path extrusionOk="0" h="27885" w="27862">
                  <a:moveTo>
                    <a:pt x="21027" y="0"/>
                  </a:moveTo>
                  <a:lnTo>
                    <a:pt x="14158" y="6894"/>
                  </a:lnTo>
                  <a:lnTo>
                    <a:pt x="10324" y="6894"/>
                  </a:lnTo>
                  <a:lnTo>
                    <a:pt x="1" y="17241"/>
                  </a:lnTo>
                  <a:lnTo>
                    <a:pt x="3644" y="17241"/>
                  </a:lnTo>
                  <a:lnTo>
                    <a:pt x="10359" y="10502"/>
                  </a:lnTo>
                  <a:lnTo>
                    <a:pt x="10371" y="17514"/>
                  </a:lnTo>
                  <a:lnTo>
                    <a:pt x="17384" y="17503"/>
                  </a:lnTo>
                  <a:lnTo>
                    <a:pt x="10669" y="24253"/>
                  </a:lnTo>
                  <a:lnTo>
                    <a:pt x="10669" y="27885"/>
                  </a:lnTo>
                  <a:lnTo>
                    <a:pt x="20980" y="17538"/>
                  </a:lnTo>
                  <a:lnTo>
                    <a:pt x="20980" y="13716"/>
                  </a:lnTo>
                  <a:lnTo>
                    <a:pt x="27862" y="6823"/>
                  </a:lnTo>
                  <a:lnTo>
                    <a:pt x="21016" y="6870"/>
                  </a:lnTo>
                  <a:lnTo>
                    <a:pt x="21004" y="6870"/>
                  </a:lnTo>
                  <a:lnTo>
                    <a:pt x="21004" y="6847"/>
                  </a:lnTo>
                  <a:lnTo>
                    <a:pt x="210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19"/>
            <p:cNvSpPr/>
            <p:nvPr/>
          </p:nvSpPr>
          <p:spPr>
            <a:xfrm rot="5400000">
              <a:off x="7139838" y="4461047"/>
              <a:ext cx="367448" cy="368082"/>
            </a:xfrm>
            <a:custGeom>
              <a:rect b="b" l="l" r="r" t="t"/>
              <a:pathLst>
                <a:path extrusionOk="0" h="27885" w="27837">
                  <a:moveTo>
                    <a:pt x="21015" y="1"/>
                  </a:moveTo>
                  <a:lnTo>
                    <a:pt x="14133" y="6882"/>
                  </a:lnTo>
                  <a:lnTo>
                    <a:pt x="10311" y="6894"/>
                  </a:lnTo>
                  <a:lnTo>
                    <a:pt x="0" y="17229"/>
                  </a:lnTo>
                  <a:lnTo>
                    <a:pt x="3631" y="17229"/>
                  </a:lnTo>
                  <a:lnTo>
                    <a:pt x="10359" y="10502"/>
                  </a:lnTo>
                  <a:lnTo>
                    <a:pt x="10359" y="17503"/>
                  </a:lnTo>
                  <a:lnTo>
                    <a:pt x="17383" y="17503"/>
                  </a:lnTo>
                  <a:lnTo>
                    <a:pt x="10656" y="24230"/>
                  </a:lnTo>
                  <a:lnTo>
                    <a:pt x="10656" y="27885"/>
                  </a:lnTo>
                  <a:lnTo>
                    <a:pt x="20979" y="17538"/>
                  </a:lnTo>
                  <a:lnTo>
                    <a:pt x="20967" y="13717"/>
                  </a:lnTo>
                  <a:lnTo>
                    <a:pt x="27837" y="6823"/>
                  </a:lnTo>
                  <a:lnTo>
                    <a:pt x="20991" y="6847"/>
                  </a:lnTo>
                  <a:lnTo>
                    <a:pt x="210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19"/>
            <p:cNvSpPr/>
            <p:nvPr/>
          </p:nvSpPr>
          <p:spPr>
            <a:xfrm rot="5400000">
              <a:off x="7463961" y="4460527"/>
              <a:ext cx="367765" cy="367937"/>
            </a:xfrm>
            <a:custGeom>
              <a:rect b="b" l="l" r="r" t="t"/>
              <a:pathLst>
                <a:path extrusionOk="0" h="27874" w="27861">
                  <a:moveTo>
                    <a:pt x="21027" y="1"/>
                  </a:moveTo>
                  <a:lnTo>
                    <a:pt x="14157" y="6895"/>
                  </a:lnTo>
                  <a:lnTo>
                    <a:pt x="10335" y="6895"/>
                  </a:lnTo>
                  <a:lnTo>
                    <a:pt x="0" y="17241"/>
                  </a:lnTo>
                  <a:lnTo>
                    <a:pt x="3644" y="17241"/>
                  </a:lnTo>
                  <a:lnTo>
                    <a:pt x="10359" y="10490"/>
                  </a:lnTo>
                  <a:lnTo>
                    <a:pt x="10371" y="17515"/>
                  </a:lnTo>
                  <a:lnTo>
                    <a:pt x="17383" y="17503"/>
                  </a:lnTo>
                  <a:lnTo>
                    <a:pt x="10656" y="24242"/>
                  </a:lnTo>
                  <a:lnTo>
                    <a:pt x="10668" y="27873"/>
                  </a:lnTo>
                  <a:lnTo>
                    <a:pt x="20991" y="17539"/>
                  </a:lnTo>
                  <a:lnTo>
                    <a:pt x="20991" y="13705"/>
                  </a:lnTo>
                  <a:lnTo>
                    <a:pt x="27861" y="6823"/>
                  </a:lnTo>
                  <a:lnTo>
                    <a:pt x="21003" y="6859"/>
                  </a:lnTo>
                  <a:lnTo>
                    <a:pt x="21003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9"/>
            <p:cNvSpPr/>
            <p:nvPr/>
          </p:nvSpPr>
          <p:spPr>
            <a:xfrm rot="5400000">
              <a:off x="7788243" y="4460588"/>
              <a:ext cx="367620" cy="367937"/>
            </a:xfrm>
            <a:custGeom>
              <a:rect b="b" l="l" r="r" t="t"/>
              <a:pathLst>
                <a:path extrusionOk="0" h="27874" w="27850">
                  <a:moveTo>
                    <a:pt x="21015" y="1"/>
                  </a:moveTo>
                  <a:lnTo>
                    <a:pt x="14133" y="6883"/>
                  </a:lnTo>
                  <a:lnTo>
                    <a:pt x="10311" y="6895"/>
                  </a:lnTo>
                  <a:lnTo>
                    <a:pt x="0" y="17217"/>
                  </a:lnTo>
                  <a:lnTo>
                    <a:pt x="3632" y="17217"/>
                  </a:lnTo>
                  <a:lnTo>
                    <a:pt x="10359" y="10490"/>
                  </a:lnTo>
                  <a:lnTo>
                    <a:pt x="10359" y="17503"/>
                  </a:lnTo>
                  <a:lnTo>
                    <a:pt x="17372" y="17503"/>
                  </a:lnTo>
                  <a:lnTo>
                    <a:pt x="10657" y="24230"/>
                  </a:lnTo>
                  <a:lnTo>
                    <a:pt x="10657" y="27873"/>
                  </a:lnTo>
                  <a:lnTo>
                    <a:pt x="20979" y="17539"/>
                  </a:lnTo>
                  <a:lnTo>
                    <a:pt x="20967" y="13705"/>
                  </a:lnTo>
                  <a:lnTo>
                    <a:pt x="27849" y="6823"/>
                  </a:lnTo>
                  <a:lnTo>
                    <a:pt x="21003" y="6847"/>
                  </a:lnTo>
                  <a:lnTo>
                    <a:pt x="210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9"/>
            <p:cNvSpPr/>
            <p:nvPr/>
          </p:nvSpPr>
          <p:spPr>
            <a:xfrm rot="5400000">
              <a:off x="8112366" y="4460985"/>
              <a:ext cx="367778" cy="367924"/>
            </a:xfrm>
            <a:custGeom>
              <a:rect b="b" l="l" r="r" t="t"/>
              <a:pathLst>
                <a:path extrusionOk="0" h="27873" w="27862">
                  <a:moveTo>
                    <a:pt x="21039" y="0"/>
                  </a:moveTo>
                  <a:lnTo>
                    <a:pt x="14157" y="6894"/>
                  </a:lnTo>
                  <a:lnTo>
                    <a:pt x="10323" y="6894"/>
                  </a:lnTo>
                  <a:lnTo>
                    <a:pt x="1" y="17228"/>
                  </a:lnTo>
                  <a:lnTo>
                    <a:pt x="3656" y="17228"/>
                  </a:lnTo>
                  <a:lnTo>
                    <a:pt x="10359" y="10490"/>
                  </a:lnTo>
                  <a:lnTo>
                    <a:pt x="10359" y="17514"/>
                  </a:lnTo>
                  <a:lnTo>
                    <a:pt x="10383" y="17514"/>
                  </a:lnTo>
                  <a:lnTo>
                    <a:pt x="17384" y="17502"/>
                  </a:lnTo>
                  <a:lnTo>
                    <a:pt x="17384" y="17502"/>
                  </a:lnTo>
                  <a:lnTo>
                    <a:pt x="10657" y="24241"/>
                  </a:lnTo>
                  <a:lnTo>
                    <a:pt x="10681" y="27873"/>
                  </a:lnTo>
                  <a:lnTo>
                    <a:pt x="20991" y="17526"/>
                  </a:lnTo>
                  <a:lnTo>
                    <a:pt x="20991" y="13704"/>
                  </a:lnTo>
                  <a:lnTo>
                    <a:pt x="27861" y="6811"/>
                  </a:lnTo>
                  <a:lnTo>
                    <a:pt x="27861" y="6811"/>
                  </a:lnTo>
                  <a:lnTo>
                    <a:pt x="21003" y="6858"/>
                  </a:lnTo>
                  <a:lnTo>
                    <a:pt x="21003" y="6846"/>
                  </a:lnTo>
                  <a:lnTo>
                    <a:pt x="210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9"/>
            <p:cNvSpPr/>
            <p:nvPr/>
          </p:nvSpPr>
          <p:spPr>
            <a:xfrm rot="5400000">
              <a:off x="8436641" y="4460505"/>
              <a:ext cx="367620" cy="367924"/>
            </a:xfrm>
            <a:custGeom>
              <a:rect b="b" l="l" r="r" t="t"/>
              <a:pathLst>
                <a:path extrusionOk="0" h="27873" w="27850">
                  <a:moveTo>
                    <a:pt x="21015" y="0"/>
                  </a:moveTo>
                  <a:lnTo>
                    <a:pt x="14145" y="6870"/>
                  </a:lnTo>
                  <a:lnTo>
                    <a:pt x="10312" y="6894"/>
                  </a:lnTo>
                  <a:lnTo>
                    <a:pt x="1" y="17217"/>
                  </a:lnTo>
                  <a:lnTo>
                    <a:pt x="3632" y="17217"/>
                  </a:lnTo>
                  <a:lnTo>
                    <a:pt x="10347" y="10490"/>
                  </a:lnTo>
                  <a:lnTo>
                    <a:pt x="10359" y="17502"/>
                  </a:lnTo>
                  <a:lnTo>
                    <a:pt x="17372" y="17502"/>
                  </a:lnTo>
                  <a:lnTo>
                    <a:pt x="10657" y="24229"/>
                  </a:lnTo>
                  <a:lnTo>
                    <a:pt x="10657" y="27873"/>
                  </a:lnTo>
                  <a:lnTo>
                    <a:pt x="20968" y="17526"/>
                  </a:lnTo>
                  <a:lnTo>
                    <a:pt x="20968" y="13704"/>
                  </a:lnTo>
                  <a:lnTo>
                    <a:pt x="27850" y="6811"/>
                  </a:lnTo>
                  <a:lnTo>
                    <a:pt x="21003" y="6846"/>
                  </a:lnTo>
                  <a:lnTo>
                    <a:pt x="210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19"/>
            <p:cNvSpPr/>
            <p:nvPr/>
          </p:nvSpPr>
          <p:spPr>
            <a:xfrm rot="5400000">
              <a:off x="4869867" y="4460583"/>
              <a:ext cx="367765" cy="367937"/>
            </a:xfrm>
            <a:custGeom>
              <a:rect b="b" l="l" r="r" t="t"/>
              <a:pathLst>
                <a:path extrusionOk="0" h="27874" w="27861">
                  <a:moveTo>
                    <a:pt x="21027" y="1"/>
                  </a:moveTo>
                  <a:lnTo>
                    <a:pt x="14157" y="6895"/>
                  </a:lnTo>
                  <a:lnTo>
                    <a:pt x="10335" y="6895"/>
                  </a:lnTo>
                  <a:lnTo>
                    <a:pt x="0" y="17241"/>
                  </a:lnTo>
                  <a:lnTo>
                    <a:pt x="3644" y="17241"/>
                  </a:lnTo>
                  <a:lnTo>
                    <a:pt x="10359" y="10490"/>
                  </a:lnTo>
                  <a:lnTo>
                    <a:pt x="10371" y="17515"/>
                  </a:lnTo>
                  <a:lnTo>
                    <a:pt x="17383" y="17503"/>
                  </a:lnTo>
                  <a:lnTo>
                    <a:pt x="10656" y="24242"/>
                  </a:lnTo>
                  <a:lnTo>
                    <a:pt x="10668" y="27873"/>
                  </a:lnTo>
                  <a:lnTo>
                    <a:pt x="20991" y="17539"/>
                  </a:lnTo>
                  <a:lnTo>
                    <a:pt x="20991" y="13705"/>
                  </a:lnTo>
                  <a:lnTo>
                    <a:pt x="27861" y="6823"/>
                  </a:lnTo>
                  <a:lnTo>
                    <a:pt x="21003" y="6859"/>
                  </a:lnTo>
                  <a:lnTo>
                    <a:pt x="21003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19"/>
            <p:cNvSpPr/>
            <p:nvPr/>
          </p:nvSpPr>
          <p:spPr>
            <a:xfrm rot="5400000">
              <a:off x="5194148" y="4460409"/>
              <a:ext cx="367620" cy="367937"/>
            </a:xfrm>
            <a:custGeom>
              <a:rect b="b" l="l" r="r" t="t"/>
              <a:pathLst>
                <a:path extrusionOk="0" h="27874" w="27850">
                  <a:moveTo>
                    <a:pt x="21015" y="1"/>
                  </a:moveTo>
                  <a:lnTo>
                    <a:pt x="14133" y="6883"/>
                  </a:lnTo>
                  <a:lnTo>
                    <a:pt x="10311" y="6895"/>
                  </a:lnTo>
                  <a:lnTo>
                    <a:pt x="0" y="17217"/>
                  </a:lnTo>
                  <a:lnTo>
                    <a:pt x="3632" y="17217"/>
                  </a:lnTo>
                  <a:lnTo>
                    <a:pt x="10359" y="10490"/>
                  </a:lnTo>
                  <a:lnTo>
                    <a:pt x="10359" y="17503"/>
                  </a:lnTo>
                  <a:lnTo>
                    <a:pt x="17372" y="17503"/>
                  </a:lnTo>
                  <a:lnTo>
                    <a:pt x="10657" y="24230"/>
                  </a:lnTo>
                  <a:lnTo>
                    <a:pt x="10657" y="27873"/>
                  </a:lnTo>
                  <a:lnTo>
                    <a:pt x="20979" y="17539"/>
                  </a:lnTo>
                  <a:lnTo>
                    <a:pt x="20967" y="13705"/>
                  </a:lnTo>
                  <a:lnTo>
                    <a:pt x="27849" y="6823"/>
                  </a:lnTo>
                  <a:lnTo>
                    <a:pt x="21003" y="6847"/>
                  </a:lnTo>
                  <a:lnTo>
                    <a:pt x="210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9"/>
            <p:cNvSpPr/>
            <p:nvPr/>
          </p:nvSpPr>
          <p:spPr>
            <a:xfrm rot="5400000">
              <a:off x="5518271" y="4461054"/>
              <a:ext cx="367778" cy="367924"/>
            </a:xfrm>
            <a:custGeom>
              <a:rect b="b" l="l" r="r" t="t"/>
              <a:pathLst>
                <a:path extrusionOk="0" h="27873" w="27862">
                  <a:moveTo>
                    <a:pt x="21039" y="0"/>
                  </a:moveTo>
                  <a:lnTo>
                    <a:pt x="14157" y="6894"/>
                  </a:lnTo>
                  <a:lnTo>
                    <a:pt x="10323" y="6894"/>
                  </a:lnTo>
                  <a:lnTo>
                    <a:pt x="1" y="17228"/>
                  </a:lnTo>
                  <a:lnTo>
                    <a:pt x="3656" y="17228"/>
                  </a:lnTo>
                  <a:lnTo>
                    <a:pt x="10359" y="10490"/>
                  </a:lnTo>
                  <a:lnTo>
                    <a:pt x="10359" y="17514"/>
                  </a:lnTo>
                  <a:lnTo>
                    <a:pt x="10383" y="17514"/>
                  </a:lnTo>
                  <a:lnTo>
                    <a:pt x="17384" y="17502"/>
                  </a:lnTo>
                  <a:lnTo>
                    <a:pt x="17384" y="17502"/>
                  </a:lnTo>
                  <a:lnTo>
                    <a:pt x="10657" y="24241"/>
                  </a:lnTo>
                  <a:lnTo>
                    <a:pt x="10681" y="27873"/>
                  </a:lnTo>
                  <a:lnTo>
                    <a:pt x="20991" y="17526"/>
                  </a:lnTo>
                  <a:lnTo>
                    <a:pt x="20991" y="13704"/>
                  </a:lnTo>
                  <a:lnTo>
                    <a:pt x="27861" y="6811"/>
                  </a:lnTo>
                  <a:lnTo>
                    <a:pt x="27861" y="6811"/>
                  </a:lnTo>
                  <a:lnTo>
                    <a:pt x="21003" y="6858"/>
                  </a:lnTo>
                  <a:lnTo>
                    <a:pt x="21003" y="6846"/>
                  </a:lnTo>
                  <a:lnTo>
                    <a:pt x="210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9"/>
            <p:cNvSpPr/>
            <p:nvPr/>
          </p:nvSpPr>
          <p:spPr>
            <a:xfrm rot="5400000">
              <a:off x="5842547" y="4460327"/>
              <a:ext cx="367620" cy="367924"/>
            </a:xfrm>
            <a:custGeom>
              <a:rect b="b" l="l" r="r" t="t"/>
              <a:pathLst>
                <a:path extrusionOk="0" h="27873" w="27850">
                  <a:moveTo>
                    <a:pt x="21015" y="0"/>
                  </a:moveTo>
                  <a:lnTo>
                    <a:pt x="14145" y="6870"/>
                  </a:lnTo>
                  <a:lnTo>
                    <a:pt x="10312" y="6894"/>
                  </a:lnTo>
                  <a:lnTo>
                    <a:pt x="1" y="17217"/>
                  </a:lnTo>
                  <a:lnTo>
                    <a:pt x="3632" y="17217"/>
                  </a:lnTo>
                  <a:lnTo>
                    <a:pt x="10347" y="10490"/>
                  </a:lnTo>
                  <a:lnTo>
                    <a:pt x="10359" y="17502"/>
                  </a:lnTo>
                  <a:lnTo>
                    <a:pt x="17372" y="17502"/>
                  </a:lnTo>
                  <a:lnTo>
                    <a:pt x="10657" y="24229"/>
                  </a:lnTo>
                  <a:lnTo>
                    <a:pt x="10657" y="27873"/>
                  </a:lnTo>
                  <a:lnTo>
                    <a:pt x="20968" y="17526"/>
                  </a:lnTo>
                  <a:lnTo>
                    <a:pt x="20968" y="13704"/>
                  </a:lnTo>
                  <a:lnTo>
                    <a:pt x="27850" y="6811"/>
                  </a:lnTo>
                  <a:lnTo>
                    <a:pt x="21003" y="6846"/>
                  </a:lnTo>
                  <a:lnTo>
                    <a:pt x="210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9"/>
            <p:cNvSpPr/>
            <p:nvPr/>
          </p:nvSpPr>
          <p:spPr>
            <a:xfrm rot="5400000">
              <a:off x="6166597" y="4461618"/>
              <a:ext cx="367924" cy="367937"/>
            </a:xfrm>
            <a:custGeom>
              <a:rect b="b" l="l" r="r" t="t"/>
              <a:pathLst>
                <a:path extrusionOk="0" h="27874" w="27873">
                  <a:moveTo>
                    <a:pt x="21038" y="1"/>
                  </a:moveTo>
                  <a:lnTo>
                    <a:pt x="14157" y="6882"/>
                  </a:lnTo>
                  <a:lnTo>
                    <a:pt x="10323" y="6882"/>
                  </a:lnTo>
                  <a:lnTo>
                    <a:pt x="0" y="17229"/>
                  </a:lnTo>
                  <a:lnTo>
                    <a:pt x="3643" y="17229"/>
                  </a:lnTo>
                  <a:lnTo>
                    <a:pt x="10370" y="10490"/>
                  </a:lnTo>
                  <a:lnTo>
                    <a:pt x="10370" y="17515"/>
                  </a:lnTo>
                  <a:lnTo>
                    <a:pt x="17395" y="17503"/>
                  </a:lnTo>
                  <a:lnTo>
                    <a:pt x="17395" y="17503"/>
                  </a:lnTo>
                  <a:lnTo>
                    <a:pt x="10668" y="24242"/>
                  </a:lnTo>
                  <a:lnTo>
                    <a:pt x="10680" y="27873"/>
                  </a:lnTo>
                  <a:lnTo>
                    <a:pt x="20991" y="17527"/>
                  </a:lnTo>
                  <a:lnTo>
                    <a:pt x="20991" y="13705"/>
                  </a:lnTo>
                  <a:lnTo>
                    <a:pt x="27873" y="6811"/>
                  </a:lnTo>
                  <a:lnTo>
                    <a:pt x="27873" y="6811"/>
                  </a:lnTo>
                  <a:lnTo>
                    <a:pt x="21003" y="6859"/>
                  </a:lnTo>
                  <a:lnTo>
                    <a:pt x="21003" y="6835"/>
                  </a:lnTo>
                  <a:lnTo>
                    <a:pt x="210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9"/>
            <p:cNvSpPr/>
            <p:nvPr/>
          </p:nvSpPr>
          <p:spPr>
            <a:xfrm rot="5400000">
              <a:off x="6490965" y="4460560"/>
              <a:ext cx="367765" cy="368095"/>
            </a:xfrm>
            <a:custGeom>
              <a:rect b="b" l="l" r="r" t="t"/>
              <a:pathLst>
                <a:path extrusionOk="0" h="27886" w="27861">
                  <a:moveTo>
                    <a:pt x="21027" y="1"/>
                  </a:moveTo>
                  <a:lnTo>
                    <a:pt x="14157" y="6883"/>
                  </a:lnTo>
                  <a:lnTo>
                    <a:pt x="10335" y="6895"/>
                  </a:lnTo>
                  <a:lnTo>
                    <a:pt x="0" y="17229"/>
                  </a:lnTo>
                  <a:lnTo>
                    <a:pt x="3644" y="17229"/>
                  </a:lnTo>
                  <a:lnTo>
                    <a:pt x="10359" y="10502"/>
                  </a:lnTo>
                  <a:lnTo>
                    <a:pt x="10371" y="17503"/>
                  </a:lnTo>
                  <a:lnTo>
                    <a:pt x="17383" y="17503"/>
                  </a:lnTo>
                  <a:lnTo>
                    <a:pt x="10668" y="24230"/>
                  </a:lnTo>
                  <a:lnTo>
                    <a:pt x="10668" y="27885"/>
                  </a:lnTo>
                  <a:lnTo>
                    <a:pt x="20991" y="17539"/>
                  </a:lnTo>
                  <a:lnTo>
                    <a:pt x="20991" y="13717"/>
                  </a:lnTo>
                  <a:lnTo>
                    <a:pt x="27861" y="6823"/>
                  </a:lnTo>
                  <a:lnTo>
                    <a:pt x="21015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8" name="Google Shape;1248;p19"/>
          <p:cNvSpPr txBox="1"/>
          <p:nvPr>
            <p:ph type="title"/>
          </p:nvPr>
        </p:nvSpPr>
        <p:spPr>
          <a:xfrm>
            <a:off x="5975550" y="1268038"/>
            <a:ext cx="2336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49" name="Google Shape;1249;p19"/>
          <p:cNvSpPr txBox="1"/>
          <p:nvPr>
            <p:ph idx="1" type="subTitle"/>
          </p:nvPr>
        </p:nvSpPr>
        <p:spPr>
          <a:xfrm>
            <a:off x="5975550" y="1808540"/>
            <a:ext cx="2336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0" name="Google Shape;1250;p19"/>
          <p:cNvSpPr txBox="1"/>
          <p:nvPr>
            <p:ph idx="2" type="title"/>
          </p:nvPr>
        </p:nvSpPr>
        <p:spPr>
          <a:xfrm>
            <a:off x="890873" y="2962150"/>
            <a:ext cx="2336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51" name="Google Shape;1251;p19"/>
          <p:cNvSpPr txBox="1"/>
          <p:nvPr>
            <p:ph idx="3" type="subTitle"/>
          </p:nvPr>
        </p:nvSpPr>
        <p:spPr>
          <a:xfrm>
            <a:off x="890873" y="3502652"/>
            <a:ext cx="2336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2" name="Google Shape;1252;p19"/>
          <p:cNvSpPr txBox="1"/>
          <p:nvPr>
            <p:ph idx="4" type="title"/>
          </p:nvPr>
        </p:nvSpPr>
        <p:spPr>
          <a:xfrm>
            <a:off x="720000" y="535000"/>
            <a:ext cx="72315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53" name="Google Shape;1253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20"/>
          <p:cNvSpPr/>
          <p:nvPr/>
        </p:nvSpPr>
        <p:spPr>
          <a:xfrm>
            <a:off x="349800" y="309875"/>
            <a:ext cx="8444400" cy="4500600"/>
          </a:xfrm>
          <a:prstGeom prst="rect">
            <a:avLst/>
          </a:prstGeom>
          <a:solidFill>
            <a:srgbClr val="F8E7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6" name="Google Shape;1256;p20"/>
          <p:cNvGrpSpPr/>
          <p:nvPr/>
        </p:nvGrpSpPr>
        <p:grpSpPr>
          <a:xfrm flipH="1">
            <a:off x="8786768" y="317840"/>
            <a:ext cx="369970" cy="4484681"/>
            <a:chOff x="338863" y="317840"/>
            <a:chExt cx="369970" cy="4484681"/>
          </a:xfrm>
        </p:grpSpPr>
        <p:sp>
          <p:nvSpPr>
            <p:cNvPr id="1257" name="Google Shape;1257;p20"/>
            <p:cNvSpPr/>
            <p:nvPr/>
          </p:nvSpPr>
          <p:spPr>
            <a:xfrm>
              <a:off x="341054" y="2534527"/>
              <a:ext cx="367778" cy="368082"/>
            </a:xfrm>
            <a:custGeom>
              <a:rect b="b" l="l" r="r" t="t"/>
              <a:pathLst>
                <a:path extrusionOk="0" h="27885" w="27862">
                  <a:moveTo>
                    <a:pt x="21027" y="0"/>
                  </a:moveTo>
                  <a:lnTo>
                    <a:pt x="14158" y="6894"/>
                  </a:lnTo>
                  <a:lnTo>
                    <a:pt x="10324" y="6894"/>
                  </a:lnTo>
                  <a:lnTo>
                    <a:pt x="1" y="17241"/>
                  </a:lnTo>
                  <a:lnTo>
                    <a:pt x="3644" y="17241"/>
                  </a:lnTo>
                  <a:lnTo>
                    <a:pt x="10359" y="10502"/>
                  </a:lnTo>
                  <a:lnTo>
                    <a:pt x="10371" y="17514"/>
                  </a:lnTo>
                  <a:lnTo>
                    <a:pt x="17384" y="17503"/>
                  </a:lnTo>
                  <a:lnTo>
                    <a:pt x="10669" y="24253"/>
                  </a:lnTo>
                  <a:lnTo>
                    <a:pt x="10669" y="27885"/>
                  </a:lnTo>
                  <a:lnTo>
                    <a:pt x="20980" y="17538"/>
                  </a:lnTo>
                  <a:lnTo>
                    <a:pt x="20980" y="13716"/>
                  </a:lnTo>
                  <a:lnTo>
                    <a:pt x="27862" y="6823"/>
                  </a:lnTo>
                  <a:lnTo>
                    <a:pt x="21016" y="6870"/>
                  </a:lnTo>
                  <a:lnTo>
                    <a:pt x="21004" y="6870"/>
                  </a:lnTo>
                  <a:lnTo>
                    <a:pt x="21004" y="6847"/>
                  </a:lnTo>
                  <a:lnTo>
                    <a:pt x="210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0"/>
            <p:cNvSpPr/>
            <p:nvPr/>
          </p:nvSpPr>
          <p:spPr>
            <a:xfrm>
              <a:off x="340909" y="2217752"/>
              <a:ext cx="367448" cy="368082"/>
            </a:xfrm>
            <a:custGeom>
              <a:rect b="b" l="l" r="r" t="t"/>
              <a:pathLst>
                <a:path extrusionOk="0" h="27885" w="27837">
                  <a:moveTo>
                    <a:pt x="21015" y="1"/>
                  </a:moveTo>
                  <a:lnTo>
                    <a:pt x="14133" y="6882"/>
                  </a:lnTo>
                  <a:lnTo>
                    <a:pt x="10311" y="6894"/>
                  </a:lnTo>
                  <a:lnTo>
                    <a:pt x="0" y="17229"/>
                  </a:lnTo>
                  <a:lnTo>
                    <a:pt x="3631" y="17229"/>
                  </a:lnTo>
                  <a:lnTo>
                    <a:pt x="10359" y="10502"/>
                  </a:lnTo>
                  <a:lnTo>
                    <a:pt x="10359" y="17503"/>
                  </a:lnTo>
                  <a:lnTo>
                    <a:pt x="17383" y="17503"/>
                  </a:lnTo>
                  <a:lnTo>
                    <a:pt x="10656" y="24230"/>
                  </a:lnTo>
                  <a:lnTo>
                    <a:pt x="10656" y="27885"/>
                  </a:lnTo>
                  <a:lnTo>
                    <a:pt x="20979" y="17538"/>
                  </a:lnTo>
                  <a:lnTo>
                    <a:pt x="20967" y="13717"/>
                  </a:lnTo>
                  <a:lnTo>
                    <a:pt x="27837" y="6823"/>
                  </a:lnTo>
                  <a:lnTo>
                    <a:pt x="20991" y="6847"/>
                  </a:lnTo>
                  <a:lnTo>
                    <a:pt x="210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0"/>
            <p:cNvSpPr/>
            <p:nvPr/>
          </p:nvSpPr>
          <p:spPr>
            <a:xfrm>
              <a:off x="340434" y="1901122"/>
              <a:ext cx="367765" cy="367937"/>
            </a:xfrm>
            <a:custGeom>
              <a:rect b="b" l="l" r="r" t="t"/>
              <a:pathLst>
                <a:path extrusionOk="0" h="27874" w="27861">
                  <a:moveTo>
                    <a:pt x="21027" y="1"/>
                  </a:moveTo>
                  <a:lnTo>
                    <a:pt x="14157" y="6895"/>
                  </a:lnTo>
                  <a:lnTo>
                    <a:pt x="10335" y="6895"/>
                  </a:lnTo>
                  <a:lnTo>
                    <a:pt x="0" y="17241"/>
                  </a:lnTo>
                  <a:lnTo>
                    <a:pt x="3644" y="17241"/>
                  </a:lnTo>
                  <a:lnTo>
                    <a:pt x="10359" y="10490"/>
                  </a:lnTo>
                  <a:lnTo>
                    <a:pt x="10371" y="17515"/>
                  </a:lnTo>
                  <a:lnTo>
                    <a:pt x="17383" y="17503"/>
                  </a:lnTo>
                  <a:lnTo>
                    <a:pt x="10656" y="24242"/>
                  </a:lnTo>
                  <a:lnTo>
                    <a:pt x="10668" y="27873"/>
                  </a:lnTo>
                  <a:lnTo>
                    <a:pt x="20991" y="17539"/>
                  </a:lnTo>
                  <a:lnTo>
                    <a:pt x="20991" y="13705"/>
                  </a:lnTo>
                  <a:lnTo>
                    <a:pt x="27861" y="6823"/>
                  </a:lnTo>
                  <a:lnTo>
                    <a:pt x="21003" y="6859"/>
                  </a:lnTo>
                  <a:lnTo>
                    <a:pt x="21003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0"/>
            <p:cNvSpPr/>
            <p:nvPr/>
          </p:nvSpPr>
          <p:spPr>
            <a:xfrm>
              <a:off x="340275" y="1584492"/>
              <a:ext cx="367620" cy="367937"/>
            </a:xfrm>
            <a:custGeom>
              <a:rect b="b" l="l" r="r" t="t"/>
              <a:pathLst>
                <a:path extrusionOk="0" h="27874" w="27850">
                  <a:moveTo>
                    <a:pt x="21015" y="1"/>
                  </a:moveTo>
                  <a:lnTo>
                    <a:pt x="14133" y="6883"/>
                  </a:lnTo>
                  <a:lnTo>
                    <a:pt x="10311" y="6895"/>
                  </a:lnTo>
                  <a:lnTo>
                    <a:pt x="0" y="17217"/>
                  </a:lnTo>
                  <a:lnTo>
                    <a:pt x="3632" y="17217"/>
                  </a:lnTo>
                  <a:lnTo>
                    <a:pt x="10359" y="10490"/>
                  </a:lnTo>
                  <a:lnTo>
                    <a:pt x="10359" y="17503"/>
                  </a:lnTo>
                  <a:lnTo>
                    <a:pt x="17372" y="17503"/>
                  </a:lnTo>
                  <a:lnTo>
                    <a:pt x="10657" y="24230"/>
                  </a:lnTo>
                  <a:lnTo>
                    <a:pt x="10657" y="27873"/>
                  </a:lnTo>
                  <a:lnTo>
                    <a:pt x="20979" y="17539"/>
                  </a:lnTo>
                  <a:lnTo>
                    <a:pt x="20967" y="13705"/>
                  </a:lnTo>
                  <a:lnTo>
                    <a:pt x="27849" y="6823"/>
                  </a:lnTo>
                  <a:lnTo>
                    <a:pt x="21003" y="6847"/>
                  </a:lnTo>
                  <a:lnTo>
                    <a:pt x="210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0"/>
            <p:cNvSpPr/>
            <p:nvPr/>
          </p:nvSpPr>
          <p:spPr>
            <a:xfrm>
              <a:off x="339800" y="1267875"/>
              <a:ext cx="367778" cy="367924"/>
            </a:xfrm>
            <a:custGeom>
              <a:rect b="b" l="l" r="r" t="t"/>
              <a:pathLst>
                <a:path extrusionOk="0" h="27873" w="27862">
                  <a:moveTo>
                    <a:pt x="21039" y="0"/>
                  </a:moveTo>
                  <a:lnTo>
                    <a:pt x="14157" y="6894"/>
                  </a:lnTo>
                  <a:lnTo>
                    <a:pt x="10323" y="6894"/>
                  </a:lnTo>
                  <a:lnTo>
                    <a:pt x="1" y="17228"/>
                  </a:lnTo>
                  <a:lnTo>
                    <a:pt x="3656" y="17228"/>
                  </a:lnTo>
                  <a:lnTo>
                    <a:pt x="10359" y="10490"/>
                  </a:lnTo>
                  <a:lnTo>
                    <a:pt x="10359" y="17514"/>
                  </a:lnTo>
                  <a:lnTo>
                    <a:pt x="10383" y="17514"/>
                  </a:lnTo>
                  <a:lnTo>
                    <a:pt x="17384" y="17502"/>
                  </a:lnTo>
                  <a:lnTo>
                    <a:pt x="17384" y="17502"/>
                  </a:lnTo>
                  <a:lnTo>
                    <a:pt x="10657" y="24241"/>
                  </a:lnTo>
                  <a:lnTo>
                    <a:pt x="10681" y="27873"/>
                  </a:lnTo>
                  <a:lnTo>
                    <a:pt x="20991" y="17526"/>
                  </a:lnTo>
                  <a:lnTo>
                    <a:pt x="20991" y="13704"/>
                  </a:lnTo>
                  <a:lnTo>
                    <a:pt x="27861" y="6811"/>
                  </a:lnTo>
                  <a:lnTo>
                    <a:pt x="27861" y="6811"/>
                  </a:lnTo>
                  <a:lnTo>
                    <a:pt x="21003" y="6858"/>
                  </a:lnTo>
                  <a:lnTo>
                    <a:pt x="21003" y="6846"/>
                  </a:lnTo>
                  <a:lnTo>
                    <a:pt x="210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0"/>
            <p:cNvSpPr/>
            <p:nvPr/>
          </p:nvSpPr>
          <p:spPr>
            <a:xfrm>
              <a:off x="339642" y="951258"/>
              <a:ext cx="367620" cy="367924"/>
            </a:xfrm>
            <a:custGeom>
              <a:rect b="b" l="l" r="r" t="t"/>
              <a:pathLst>
                <a:path extrusionOk="0" h="27873" w="27850">
                  <a:moveTo>
                    <a:pt x="21015" y="0"/>
                  </a:moveTo>
                  <a:lnTo>
                    <a:pt x="14145" y="6870"/>
                  </a:lnTo>
                  <a:lnTo>
                    <a:pt x="10312" y="6894"/>
                  </a:lnTo>
                  <a:lnTo>
                    <a:pt x="1" y="17217"/>
                  </a:lnTo>
                  <a:lnTo>
                    <a:pt x="3632" y="17217"/>
                  </a:lnTo>
                  <a:lnTo>
                    <a:pt x="10347" y="10490"/>
                  </a:lnTo>
                  <a:lnTo>
                    <a:pt x="10359" y="17502"/>
                  </a:lnTo>
                  <a:lnTo>
                    <a:pt x="17372" y="17502"/>
                  </a:lnTo>
                  <a:lnTo>
                    <a:pt x="10657" y="24229"/>
                  </a:lnTo>
                  <a:lnTo>
                    <a:pt x="10657" y="27873"/>
                  </a:lnTo>
                  <a:lnTo>
                    <a:pt x="20968" y="17526"/>
                  </a:lnTo>
                  <a:lnTo>
                    <a:pt x="20968" y="13704"/>
                  </a:lnTo>
                  <a:lnTo>
                    <a:pt x="27850" y="6811"/>
                  </a:lnTo>
                  <a:lnTo>
                    <a:pt x="21003" y="6846"/>
                  </a:lnTo>
                  <a:lnTo>
                    <a:pt x="210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0"/>
            <p:cNvSpPr/>
            <p:nvPr/>
          </p:nvSpPr>
          <p:spPr>
            <a:xfrm>
              <a:off x="339180" y="634628"/>
              <a:ext cx="367924" cy="367937"/>
            </a:xfrm>
            <a:custGeom>
              <a:rect b="b" l="l" r="r" t="t"/>
              <a:pathLst>
                <a:path extrusionOk="0" h="27874" w="27873">
                  <a:moveTo>
                    <a:pt x="21038" y="1"/>
                  </a:moveTo>
                  <a:lnTo>
                    <a:pt x="14157" y="6882"/>
                  </a:lnTo>
                  <a:lnTo>
                    <a:pt x="10323" y="6882"/>
                  </a:lnTo>
                  <a:lnTo>
                    <a:pt x="0" y="17229"/>
                  </a:lnTo>
                  <a:lnTo>
                    <a:pt x="3643" y="17229"/>
                  </a:lnTo>
                  <a:lnTo>
                    <a:pt x="10370" y="10490"/>
                  </a:lnTo>
                  <a:lnTo>
                    <a:pt x="10370" y="17515"/>
                  </a:lnTo>
                  <a:lnTo>
                    <a:pt x="17395" y="17503"/>
                  </a:lnTo>
                  <a:lnTo>
                    <a:pt x="17395" y="17503"/>
                  </a:lnTo>
                  <a:lnTo>
                    <a:pt x="10668" y="24242"/>
                  </a:lnTo>
                  <a:lnTo>
                    <a:pt x="10680" y="27873"/>
                  </a:lnTo>
                  <a:lnTo>
                    <a:pt x="20991" y="17527"/>
                  </a:lnTo>
                  <a:lnTo>
                    <a:pt x="20991" y="13705"/>
                  </a:lnTo>
                  <a:lnTo>
                    <a:pt x="27873" y="6811"/>
                  </a:lnTo>
                  <a:lnTo>
                    <a:pt x="27873" y="6811"/>
                  </a:lnTo>
                  <a:lnTo>
                    <a:pt x="21003" y="6859"/>
                  </a:lnTo>
                  <a:lnTo>
                    <a:pt x="21003" y="6835"/>
                  </a:lnTo>
                  <a:lnTo>
                    <a:pt x="210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0"/>
            <p:cNvSpPr/>
            <p:nvPr/>
          </p:nvSpPr>
          <p:spPr>
            <a:xfrm>
              <a:off x="338863" y="317840"/>
              <a:ext cx="367765" cy="368095"/>
            </a:xfrm>
            <a:custGeom>
              <a:rect b="b" l="l" r="r" t="t"/>
              <a:pathLst>
                <a:path extrusionOk="0" h="27886" w="27861">
                  <a:moveTo>
                    <a:pt x="21027" y="1"/>
                  </a:moveTo>
                  <a:lnTo>
                    <a:pt x="14157" y="6883"/>
                  </a:lnTo>
                  <a:lnTo>
                    <a:pt x="10335" y="6895"/>
                  </a:lnTo>
                  <a:lnTo>
                    <a:pt x="0" y="17229"/>
                  </a:lnTo>
                  <a:lnTo>
                    <a:pt x="3644" y="17229"/>
                  </a:lnTo>
                  <a:lnTo>
                    <a:pt x="10359" y="10502"/>
                  </a:lnTo>
                  <a:lnTo>
                    <a:pt x="10371" y="17503"/>
                  </a:lnTo>
                  <a:lnTo>
                    <a:pt x="17383" y="17503"/>
                  </a:lnTo>
                  <a:lnTo>
                    <a:pt x="10668" y="24230"/>
                  </a:lnTo>
                  <a:lnTo>
                    <a:pt x="10668" y="27885"/>
                  </a:lnTo>
                  <a:lnTo>
                    <a:pt x="20991" y="17539"/>
                  </a:lnTo>
                  <a:lnTo>
                    <a:pt x="20991" y="13717"/>
                  </a:lnTo>
                  <a:lnTo>
                    <a:pt x="27861" y="6823"/>
                  </a:lnTo>
                  <a:lnTo>
                    <a:pt x="21015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0"/>
            <p:cNvSpPr/>
            <p:nvPr/>
          </p:nvSpPr>
          <p:spPr>
            <a:xfrm>
              <a:off x="340434" y="4434584"/>
              <a:ext cx="367765" cy="367937"/>
            </a:xfrm>
            <a:custGeom>
              <a:rect b="b" l="l" r="r" t="t"/>
              <a:pathLst>
                <a:path extrusionOk="0" h="27874" w="27861">
                  <a:moveTo>
                    <a:pt x="21027" y="1"/>
                  </a:moveTo>
                  <a:lnTo>
                    <a:pt x="14157" y="6895"/>
                  </a:lnTo>
                  <a:lnTo>
                    <a:pt x="10335" y="6895"/>
                  </a:lnTo>
                  <a:lnTo>
                    <a:pt x="0" y="17241"/>
                  </a:lnTo>
                  <a:lnTo>
                    <a:pt x="3644" y="17241"/>
                  </a:lnTo>
                  <a:lnTo>
                    <a:pt x="10359" y="10490"/>
                  </a:lnTo>
                  <a:lnTo>
                    <a:pt x="10371" y="17515"/>
                  </a:lnTo>
                  <a:lnTo>
                    <a:pt x="17383" y="17503"/>
                  </a:lnTo>
                  <a:lnTo>
                    <a:pt x="10656" y="24242"/>
                  </a:lnTo>
                  <a:lnTo>
                    <a:pt x="10668" y="27873"/>
                  </a:lnTo>
                  <a:lnTo>
                    <a:pt x="20991" y="17539"/>
                  </a:lnTo>
                  <a:lnTo>
                    <a:pt x="20991" y="13705"/>
                  </a:lnTo>
                  <a:lnTo>
                    <a:pt x="27861" y="6823"/>
                  </a:lnTo>
                  <a:lnTo>
                    <a:pt x="21003" y="6859"/>
                  </a:lnTo>
                  <a:lnTo>
                    <a:pt x="21003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0"/>
            <p:cNvSpPr/>
            <p:nvPr/>
          </p:nvSpPr>
          <p:spPr>
            <a:xfrm>
              <a:off x="340275" y="4117954"/>
              <a:ext cx="367620" cy="367937"/>
            </a:xfrm>
            <a:custGeom>
              <a:rect b="b" l="l" r="r" t="t"/>
              <a:pathLst>
                <a:path extrusionOk="0" h="27874" w="27850">
                  <a:moveTo>
                    <a:pt x="21015" y="1"/>
                  </a:moveTo>
                  <a:lnTo>
                    <a:pt x="14133" y="6883"/>
                  </a:lnTo>
                  <a:lnTo>
                    <a:pt x="10311" y="6895"/>
                  </a:lnTo>
                  <a:lnTo>
                    <a:pt x="0" y="17217"/>
                  </a:lnTo>
                  <a:lnTo>
                    <a:pt x="3632" y="17217"/>
                  </a:lnTo>
                  <a:lnTo>
                    <a:pt x="10359" y="10490"/>
                  </a:lnTo>
                  <a:lnTo>
                    <a:pt x="10359" y="17503"/>
                  </a:lnTo>
                  <a:lnTo>
                    <a:pt x="17372" y="17503"/>
                  </a:lnTo>
                  <a:lnTo>
                    <a:pt x="10657" y="24230"/>
                  </a:lnTo>
                  <a:lnTo>
                    <a:pt x="10657" y="27873"/>
                  </a:lnTo>
                  <a:lnTo>
                    <a:pt x="20979" y="17539"/>
                  </a:lnTo>
                  <a:lnTo>
                    <a:pt x="20967" y="13705"/>
                  </a:lnTo>
                  <a:lnTo>
                    <a:pt x="27849" y="6823"/>
                  </a:lnTo>
                  <a:lnTo>
                    <a:pt x="21003" y="6847"/>
                  </a:lnTo>
                  <a:lnTo>
                    <a:pt x="210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20"/>
            <p:cNvSpPr/>
            <p:nvPr/>
          </p:nvSpPr>
          <p:spPr>
            <a:xfrm>
              <a:off x="339800" y="3801337"/>
              <a:ext cx="367778" cy="367924"/>
            </a:xfrm>
            <a:custGeom>
              <a:rect b="b" l="l" r="r" t="t"/>
              <a:pathLst>
                <a:path extrusionOk="0" h="27873" w="27862">
                  <a:moveTo>
                    <a:pt x="21039" y="0"/>
                  </a:moveTo>
                  <a:lnTo>
                    <a:pt x="14157" y="6894"/>
                  </a:lnTo>
                  <a:lnTo>
                    <a:pt x="10323" y="6894"/>
                  </a:lnTo>
                  <a:lnTo>
                    <a:pt x="1" y="17228"/>
                  </a:lnTo>
                  <a:lnTo>
                    <a:pt x="3656" y="17228"/>
                  </a:lnTo>
                  <a:lnTo>
                    <a:pt x="10359" y="10490"/>
                  </a:lnTo>
                  <a:lnTo>
                    <a:pt x="10359" y="17514"/>
                  </a:lnTo>
                  <a:lnTo>
                    <a:pt x="10383" y="17514"/>
                  </a:lnTo>
                  <a:lnTo>
                    <a:pt x="17384" y="17502"/>
                  </a:lnTo>
                  <a:lnTo>
                    <a:pt x="17384" y="17502"/>
                  </a:lnTo>
                  <a:lnTo>
                    <a:pt x="10657" y="24241"/>
                  </a:lnTo>
                  <a:lnTo>
                    <a:pt x="10681" y="27873"/>
                  </a:lnTo>
                  <a:lnTo>
                    <a:pt x="20991" y="17526"/>
                  </a:lnTo>
                  <a:lnTo>
                    <a:pt x="20991" y="13704"/>
                  </a:lnTo>
                  <a:lnTo>
                    <a:pt x="27861" y="6811"/>
                  </a:lnTo>
                  <a:lnTo>
                    <a:pt x="27861" y="6811"/>
                  </a:lnTo>
                  <a:lnTo>
                    <a:pt x="21003" y="6858"/>
                  </a:lnTo>
                  <a:lnTo>
                    <a:pt x="21003" y="6846"/>
                  </a:lnTo>
                  <a:lnTo>
                    <a:pt x="210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20"/>
            <p:cNvSpPr/>
            <p:nvPr/>
          </p:nvSpPr>
          <p:spPr>
            <a:xfrm>
              <a:off x="339642" y="3484720"/>
              <a:ext cx="367620" cy="367924"/>
            </a:xfrm>
            <a:custGeom>
              <a:rect b="b" l="l" r="r" t="t"/>
              <a:pathLst>
                <a:path extrusionOk="0" h="27873" w="27850">
                  <a:moveTo>
                    <a:pt x="21015" y="0"/>
                  </a:moveTo>
                  <a:lnTo>
                    <a:pt x="14145" y="6870"/>
                  </a:lnTo>
                  <a:lnTo>
                    <a:pt x="10312" y="6894"/>
                  </a:lnTo>
                  <a:lnTo>
                    <a:pt x="1" y="17217"/>
                  </a:lnTo>
                  <a:lnTo>
                    <a:pt x="3632" y="17217"/>
                  </a:lnTo>
                  <a:lnTo>
                    <a:pt x="10347" y="10490"/>
                  </a:lnTo>
                  <a:lnTo>
                    <a:pt x="10359" y="17502"/>
                  </a:lnTo>
                  <a:lnTo>
                    <a:pt x="17372" y="17502"/>
                  </a:lnTo>
                  <a:lnTo>
                    <a:pt x="10657" y="24229"/>
                  </a:lnTo>
                  <a:lnTo>
                    <a:pt x="10657" y="27873"/>
                  </a:lnTo>
                  <a:lnTo>
                    <a:pt x="20968" y="17526"/>
                  </a:lnTo>
                  <a:lnTo>
                    <a:pt x="20968" y="13704"/>
                  </a:lnTo>
                  <a:lnTo>
                    <a:pt x="27850" y="6811"/>
                  </a:lnTo>
                  <a:lnTo>
                    <a:pt x="21003" y="6846"/>
                  </a:lnTo>
                  <a:lnTo>
                    <a:pt x="210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20"/>
            <p:cNvSpPr/>
            <p:nvPr/>
          </p:nvSpPr>
          <p:spPr>
            <a:xfrm>
              <a:off x="339180" y="3168090"/>
              <a:ext cx="367924" cy="367937"/>
            </a:xfrm>
            <a:custGeom>
              <a:rect b="b" l="l" r="r" t="t"/>
              <a:pathLst>
                <a:path extrusionOk="0" h="27874" w="27873">
                  <a:moveTo>
                    <a:pt x="21038" y="1"/>
                  </a:moveTo>
                  <a:lnTo>
                    <a:pt x="14157" y="6882"/>
                  </a:lnTo>
                  <a:lnTo>
                    <a:pt x="10323" y="6882"/>
                  </a:lnTo>
                  <a:lnTo>
                    <a:pt x="0" y="17229"/>
                  </a:lnTo>
                  <a:lnTo>
                    <a:pt x="3643" y="17229"/>
                  </a:lnTo>
                  <a:lnTo>
                    <a:pt x="10370" y="10490"/>
                  </a:lnTo>
                  <a:lnTo>
                    <a:pt x="10370" y="17515"/>
                  </a:lnTo>
                  <a:lnTo>
                    <a:pt x="17395" y="17503"/>
                  </a:lnTo>
                  <a:lnTo>
                    <a:pt x="17395" y="17503"/>
                  </a:lnTo>
                  <a:lnTo>
                    <a:pt x="10668" y="24242"/>
                  </a:lnTo>
                  <a:lnTo>
                    <a:pt x="10680" y="27873"/>
                  </a:lnTo>
                  <a:lnTo>
                    <a:pt x="20991" y="17527"/>
                  </a:lnTo>
                  <a:lnTo>
                    <a:pt x="20991" y="13705"/>
                  </a:lnTo>
                  <a:lnTo>
                    <a:pt x="27873" y="6811"/>
                  </a:lnTo>
                  <a:lnTo>
                    <a:pt x="27873" y="6811"/>
                  </a:lnTo>
                  <a:lnTo>
                    <a:pt x="21003" y="6859"/>
                  </a:lnTo>
                  <a:lnTo>
                    <a:pt x="21003" y="6835"/>
                  </a:lnTo>
                  <a:lnTo>
                    <a:pt x="210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20"/>
            <p:cNvSpPr/>
            <p:nvPr/>
          </p:nvSpPr>
          <p:spPr>
            <a:xfrm>
              <a:off x="338863" y="2851302"/>
              <a:ext cx="367765" cy="368095"/>
            </a:xfrm>
            <a:custGeom>
              <a:rect b="b" l="l" r="r" t="t"/>
              <a:pathLst>
                <a:path extrusionOk="0" h="27886" w="27861">
                  <a:moveTo>
                    <a:pt x="21027" y="1"/>
                  </a:moveTo>
                  <a:lnTo>
                    <a:pt x="14157" y="6883"/>
                  </a:lnTo>
                  <a:lnTo>
                    <a:pt x="10335" y="6895"/>
                  </a:lnTo>
                  <a:lnTo>
                    <a:pt x="0" y="17229"/>
                  </a:lnTo>
                  <a:lnTo>
                    <a:pt x="3644" y="17229"/>
                  </a:lnTo>
                  <a:lnTo>
                    <a:pt x="10359" y="10502"/>
                  </a:lnTo>
                  <a:lnTo>
                    <a:pt x="10371" y="17503"/>
                  </a:lnTo>
                  <a:lnTo>
                    <a:pt x="17383" y="17503"/>
                  </a:lnTo>
                  <a:lnTo>
                    <a:pt x="10668" y="24230"/>
                  </a:lnTo>
                  <a:lnTo>
                    <a:pt x="10668" y="27885"/>
                  </a:lnTo>
                  <a:lnTo>
                    <a:pt x="20991" y="17539"/>
                  </a:lnTo>
                  <a:lnTo>
                    <a:pt x="20991" y="13717"/>
                  </a:lnTo>
                  <a:lnTo>
                    <a:pt x="27861" y="6823"/>
                  </a:lnTo>
                  <a:lnTo>
                    <a:pt x="21015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1" name="Google Shape;1271;p20"/>
          <p:cNvSpPr txBox="1"/>
          <p:nvPr>
            <p:ph type="title"/>
          </p:nvPr>
        </p:nvSpPr>
        <p:spPr>
          <a:xfrm>
            <a:off x="1552900" y="1425825"/>
            <a:ext cx="23748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72" name="Google Shape;1272;p20"/>
          <p:cNvSpPr txBox="1"/>
          <p:nvPr>
            <p:ph idx="1" type="subTitle"/>
          </p:nvPr>
        </p:nvSpPr>
        <p:spPr>
          <a:xfrm>
            <a:off x="1552912" y="1916925"/>
            <a:ext cx="2374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3" name="Google Shape;1273;p20"/>
          <p:cNvSpPr txBox="1"/>
          <p:nvPr>
            <p:ph idx="2" type="title"/>
          </p:nvPr>
        </p:nvSpPr>
        <p:spPr>
          <a:xfrm>
            <a:off x="5303626" y="1425825"/>
            <a:ext cx="23748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74" name="Google Shape;1274;p20"/>
          <p:cNvSpPr txBox="1"/>
          <p:nvPr>
            <p:ph idx="3" type="subTitle"/>
          </p:nvPr>
        </p:nvSpPr>
        <p:spPr>
          <a:xfrm>
            <a:off x="5303637" y="1916925"/>
            <a:ext cx="2374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5" name="Google Shape;1275;p20"/>
          <p:cNvSpPr txBox="1"/>
          <p:nvPr>
            <p:ph idx="4" type="title"/>
          </p:nvPr>
        </p:nvSpPr>
        <p:spPr>
          <a:xfrm>
            <a:off x="1552900" y="3164025"/>
            <a:ext cx="23748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76" name="Google Shape;1276;p20"/>
          <p:cNvSpPr txBox="1"/>
          <p:nvPr>
            <p:ph idx="5" type="subTitle"/>
          </p:nvPr>
        </p:nvSpPr>
        <p:spPr>
          <a:xfrm>
            <a:off x="1552912" y="3655125"/>
            <a:ext cx="2374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7" name="Google Shape;1277;p20"/>
          <p:cNvSpPr txBox="1"/>
          <p:nvPr>
            <p:ph idx="6" type="title"/>
          </p:nvPr>
        </p:nvSpPr>
        <p:spPr>
          <a:xfrm>
            <a:off x="5303626" y="3164025"/>
            <a:ext cx="23748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78" name="Google Shape;1278;p20"/>
          <p:cNvSpPr txBox="1"/>
          <p:nvPr>
            <p:ph idx="7" type="subTitle"/>
          </p:nvPr>
        </p:nvSpPr>
        <p:spPr>
          <a:xfrm>
            <a:off x="5303637" y="3655125"/>
            <a:ext cx="2374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9" name="Google Shape;1279;p20"/>
          <p:cNvSpPr txBox="1"/>
          <p:nvPr>
            <p:ph idx="8" type="title"/>
          </p:nvPr>
        </p:nvSpPr>
        <p:spPr>
          <a:xfrm>
            <a:off x="720000" y="535000"/>
            <a:ext cx="72315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80" name="Google Shape;1280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3"/>
          <p:cNvGrpSpPr/>
          <p:nvPr/>
        </p:nvGrpSpPr>
        <p:grpSpPr>
          <a:xfrm flipH="1" rot="-5400000">
            <a:off x="-1134562" y="1760987"/>
            <a:ext cx="4529109" cy="1616783"/>
            <a:chOff x="533400" y="457200"/>
            <a:chExt cx="7138075" cy="2575725"/>
          </a:xfrm>
        </p:grpSpPr>
        <p:sp>
          <p:nvSpPr>
            <p:cNvPr id="149" name="Google Shape;149;p3"/>
            <p:cNvSpPr/>
            <p:nvPr/>
          </p:nvSpPr>
          <p:spPr>
            <a:xfrm>
              <a:off x="7655025" y="1116650"/>
              <a:ext cx="16450" cy="98300"/>
            </a:xfrm>
            <a:custGeom>
              <a:rect b="b" l="l" r="r" t="t"/>
              <a:pathLst>
                <a:path extrusionOk="0" h="3932" w="658">
                  <a:moveTo>
                    <a:pt x="1" y="1"/>
                  </a:moveTo>
                  <a:lnTo>
                    <a:pt x="1" y="3274"/>
                  </a:lnTo>
                  <a:lnTo>
                    <a:pt x="658" y="3931"/>
                  </a:lnTo>
                  <a:lnTo>
                    <a:pt x="658" y="6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7270625" y="2998600"/>
              <a:ext cx="34675" cy="34325"/>
            </a:xfrm>
            <a:custGeom>
              <a:rect b="b" l="l" r="r" t="t"/>
              <a:pathLst>
                <a:path extrusionOk="0" h="1373" w="1387">
                  <a:moveTo>
                    <a:pt x="1" y="1"/>
                  </a:moveTo>
                  <a:lnTo>
                    <a:pt x="1386" y="1373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6719775" y="2998600"/>
              <a:ext cx="34650" cy="34325"/>
            </a:xfrm>
            <a:custGeom>
              <a:rect b="b" l="l" r="r" t="t"/>
              <a:pathLst>
                <a:path extrusionOk="0" h="1373" w="1386">
                  <a:moveTo>
                    <a:pt x="0" y="1"/>
                  </a:moveTo>
                  <a:lnTo>
                    <a:pt x="1386" y="1373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6203200" y="2998600"/>
              <a:ext cx="34650" cy="34325"/>
            </a:xfrm>
            <a:custGeom>
              <a:rect b="b" l="l" r="r" t="t"/>
              <a:pathLst>
                <a:path extrusionOk="0" h="1373" w="1386">
                  <a:moveTo>
                    <a:pt x="0" y="1"/>
                  </a:moveTo>
                  <a:lnTo>
                    <a:pt x="1386" y="1373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5671625" y="2998600"/>
              <a:ext cx="34650" cy="34325"/>
            </a:xfrm>
            <a:custGeom>
              <a:rect b="b" l="l" r="r" t="t"/>
              <a:pathLst>
                <a:path extrusionOk="0" h="1373" w="1386">
                  <a:moveTo>
                    <a:pt x="0" y="1"/>
                  </a:moveTo>
                  <a:lnTo>
                    <a:pt x="1386" y="1373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5140050" y="2998600"/>
              <a:ext cx="34300" cy="34325"/>
            </a:xfrm>
            <a:custGeom>
              <a:rect b="b" l="l" r="r" t="t"/>
              <a:pathLst>
                <a:path extrusionOk="0" h="1373" w="1372">
                  <a:moveTo>
                    <a:pt x="0" y="1"/>
                  </a:moveTo>
                  <a:lnTo>
                    <a:pt x="1372" y="1373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4608100" y="2998600"/>
              <a:ext cx="34675" cy="34325"/>
            </a:xfrm>
            <a:custGeom>
              <a:rect b="b" l="l" r="r" t="t"/>
              <a:pathLst>
                <a:path extrusionOk="0" h="1373" w="1387">
                  <a:moveTo>
                    <a:pt x="0" y="1"/>
                  </a:moveTo>
                  <a:lnTo>
                    <a:pt x="1387" y="1373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076525" y="2998600"/>
              <a:ext cx="34300" cy="34325"/>
            </a:xfrm>
            <a:custGeom>
              <a:rect b="b" l="l" r="r" t="t"/>
              <a:pathLst>
                <a:path extrusionOk="0" h="1373" w="1372">
                  <a:moveTo>
                    <a:pt x="0" y="1"/>
                  </a:moveTo>
                  <a:lnTo>
                    <a:pt x="1372" y="1373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3544600" y="2998600"/>
              <a:ext cx="34650" cy="34325"/>
            </a:xfrm>
            <a:custGeom>
              <a:rect b="b" l="l" r="r" t="t"/>
              <a:pathLst>
                <a:path extrusionOk="0" h="1373" w="1386">
                  <a:moveTo>
                    <a:pt x="0" y="1"/>
                  </a:moveTo>
                  <a:lnTo>
                    <a:pt x="1386" y="1373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3013025" y="2998600"/>
              <a:ext cx="34325" cy="34325"/>
            </a:xfrm>
            <a:custGeom>
              <a:rect b="b" l="l" r="r" t="t"/>
              <a:pathLst>
                <a:path extrusionOk="0" h="1373" w="1373">
                  <a:moveTo>
                    <a:pt x="0" y="1"/>
                  </a:moveTo>
                  <a:lnTo>
                    <a:pt x="1372" y="1373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2481075" y="2998600"/>
              <a:ext cx="34700" cy="34325"/>
            </a:xfrm>
            <a:custGeom>
              <a:rect b="b" l="l" r="r" t="t"/>
              <a:pathLst>
                <a:path extrusionOk="0" h="1373" w="1388">
                  <a:moveTo>
                    <a:pt x="0" y="1"/>
                  </a:moveTo>
                  <a:lnTo>
                    <a:pt x="1387" y="1373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949500" y="2998600"/>
              <a:ext cx="34675" cy="34325"/>
            </a:xfrm>
            <a:custGeom>
              <a:rect b="b" l="l" r="r" t="t"/>
              <a:pathLst>
                <a:path extrusionOk="0" h="1373" w="1387">
                  <a:moveTo>
                    <a:pt x="0" y="1"/>
                  </a:moveTo>
                  <a:lnTo>
                    <a:pt x="1387" y="1373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417925" y="2998600"/>
              <a:ext cx="34325" cy="34325"/>
            </a:xfrm>
            <a:custGeom>
              <a:rect b="b" l="l" r="r" t="t"/>
              <a:pathLst>
                <a:path extrusionOk="0" h="1373" w="1373">
                  <a:moveTo>
                    <a:pt x="0" y="1"/>
                  </a:moveTo>
                  <a:lnTo>
                    <a:pt x="1372" y="1373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533400" y="2559925"/>
              <a:ext cx="7875" cy="7525"/>
            </a:xfrm>
            <a:custGeom>
              <a:rect b="b" l="l" r="r" t="t"/>
              <a:pathLst>
                <a:path extrusionOk="0" h="301" w="315">
                  <a:moveTo>
                    <a:pt x="0" y="0"/>
                  </a:moveTo>
                  <a:lnTo>
                    <a:pt x="314" y="30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886000" y="2998600"/>
              <a:ext cx="34675" cy="34325"/>
            </a:xfrm>
            <a:custGeom>
              <a:rect b="b" l="l" r="r" t="t"/>
              <a:pathLst>
                <a:path extrusionOk="0" h="1373" w="1387">
                  <a:moveTo>
                    <a:pt x="0" y="1"/>
                  </a:moveTo>
                  <a:lnTo>
                    <a:pt x="1386" y="1373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7329575" y="457200"/>
              <a:ext cx="155775" cy="73600"/>
            </a:xfrm>
            <a:custGeom>
              <a:rect b="b" l="l" r="r" t="t"/>
              <a:pathLst>
                <a:path extrusionOk="0" h="2944" w="6231">
                  <a:moveTo>
                    <a:pt x="0" y="0"/>
                  </a:moveTo>
                  <a:lnTo>
                    <a:pt x="2959" y="2944"/>
                  </a:lnTo>
                  <a:lnTo>
                    <a:pt x="6230" y="2944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7013425" y="457200"/>
              <a:ext cx="238650" cy="313325"/>
            </a:xfrm>
            <a:custGeom>
              <a:rect b="b" l="l" r="r" t="t"/>
              <a:pathLst>
                <a:path extrusionOk="0" h="12533" w="9546">
                  <a:moveTo>
                    <a:pt x="0" y="0"/>
                  </a:moveTo>
                  <a:lnTo>
                    <a:pt x="0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3" y="3201"/>
                  </a:lnTo>
                  <a:lnTo>
                    <a:pt x="9546" y="3201"/>
                  </a:lnTo>
                  <a:lnTo>
                    <a:pt x="9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7535700" y="457200"/>
              <a:ext cx="119350" cy="200450"/>
            </a:xfrm>
            <a:custGeom>
              <a:rect b="b" l="l" r="r" t="t"/>
              <a:pathLst>
                <a:path extrusionOk="0" h="8018" w="4774">
                  <a:moveTo>
                    <a:pt x="1" y="0"/>
                  </a:moveTo>
                  <a:lnTo>
                    <a:pt x="1" y="3244"/>
                  </a:lnTo>
                  <a:lnTo>
                    <a:pt x="4774" y="8017"/>
                  </a:lnTo>
                  <a:lnTo>
                    <a:pt x="4774" y="4744"/>
                  </a:lnTo>
                  <a:lnTo>
                    <a:pt x="3244" y="3201"/>
                  </a:lnTo>
                  <a:lnTo>
                    <a:pt x="4774" y="3201"/>
                  </a:lnTo>
                  <a:lnTo>
                    <a:pt x="47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6462550" y="457200"/>
              <a:ext cx="239000" cy="313325"/>
            </a:xfrm>
            <a:custGeom>
              <a:rect b="b" l="l" r="r" t="t"/>
              <a:pathLst>
                <a:path extrusionOk="0" h="12533" w="9560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4" y="3201"/>
                  </a:lnTo>
                  <a:lnTo>
                    <a:pt x="9560" y="3201"/>
                  </a:lnTo>
                  <a:lnTo>
                    <a:pt x="9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6779075" y="457200"/>
              <a:ext cx="155400" cy="73600"/>
            </a:xfrm>
            <a:custGeom>
              <a:rect b="b" l="l" r="r" t="t"/>
              <a:pathLst>
                <a:path extrusionOk="0" h="2944" w="6216">
                  <a:moveTo>
                    <a:pt x="0" y="0"/>
                  </a:moveTo>
                  <a:lnTo>
                    <a:pt x="2944" y="2944"/>
                  </a:lnTo>
                  <a:lnTo>
                    <a:pt x="6216" y="2944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5945975" y="457200"/>
              <a:ext cx="239000" cy="313325"/>
            </a:xfrm>
            <a:custGeom>
              <a:rect b="b" l="l" r="r" t="t"/>
              <a:pathLst>
                <a:path extrusionOk="0" h="12533" w="9560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4" y="3201"/>
                  </a:lnTo>
                  <a:lnTo>
                    <a:pt x="9560" y="3201"/>
                  </a:lnTo>
                  <a:lnTo>
                    <a:pt x="9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6262500" y="457200"/>
              <a:ext cx="155400" cy="73600"/>
            </a:xfrm>
            <a:custGeom>
              <a:rect b="b" l="l" r="r" t="t"/>
              <a:pathLst>
                <a:path extrusionOk="0" h="2944" w="6216">
                  <a:moveTo>
                    <a:pt x="0" y="0"/>
                  </a:moveTo>
                  <a:lnTo>
                    <a:pt x="2944" y="2944"/>
                  </a:lnTo>
                  <a:lnTo>
                    <a:pt x="6216" y="2944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5414400" y="457200"/>
              <a:ext cx="238675" cy="313325"/>
            </a:xfrm>
            <a:custGeom>
              <a:rect b="b" l="l" r="r" t="t"/>
              <a:pathLst>
                <a:path extrusionOk="0" h="12533" w="9547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4" y="3201"/>
                  </a:lnTo>
                  <a:lnTo>
                    <a:pt x="9546" y="3201"/>
                  </a:lnTo>
                  <a:lnTo>
                    <a:pt x="9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5730550" y="457200"/>
              <a:ext cx="155775" cy="73600"/>
            </a:xfrm>
            <a:custGeom>
              <a:rect b="b" l="l" r="r" t="t"/>
              <a:pathLst>
                <a:path extrusionOk="0" h="2944" w="6231">
                  <a:moveTo>
                    <a:pt x="0" y="0"/>
                  </a:moveTo>
                  <a:lnTo>
                    <a:pt x="2959" y="2944"/>
                  </a:lnTo>
                  <a:lnTo>
                    <a:pt x="6231" y="2944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5198975" y="457200"/>
              <a:ext cx="155425" cy="73600"/>
            </a:xfrm>
            <a:custGeom>
              <a:rect b="b" l="l" r="r" t="t"/>
              <a:pathLst>
                <a:path extrusionOk="0" h="2944" w="6217">
                  <a:moveTo>
                    <a:pt x="0" y="0"/>
                  </a:moveTo>
                  <a:lnTo>
                    <a:pt x="2944" y="2944"/>
                  </a:lnTo>
                  <a:lnTo>
                    <a:pt x="6217" y="2944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4882450" y="457200"/>
              <a:ext cx="239050" cy="313325"/>
            </a:xfrm>
            <a:custGeom>
              <a:rect b="b" l="l" r="r" t="t"/>
              <a:pathLst>
                <a:path extrusionOk="0" h="12533" w="9562">
                  <a:moveTo>
                    <a:pt x="1" y="0"/>
                  </a:moveTo>
                  <a:lnTo>
                    <a:pt x="1" y="3244"/>
                  </a:lnTo>
                  <a:lnTo>
                    <a:pt x="9304" y="12533"/>
                  </a:lnTo>
                  <a:lnTo>
                    <a:pt x="9304" y="9260"/>
                  </a:lnTo>
                  <a:lnTo>
                    <a:pt x="3245" y="3201"/>
                  </a:lnTo>
                  <a:lnTo>
                    <a:pt x="9561" y="3201"/>
                  </a:lnTo>
                  <a:lnTo>
                    <a:pt x="95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4350875" y="457200"/>
              <a:ext cx="238675" cy="313325"/>
            </a:xfrm>
            <a:custGeom>
              <a:rect b="b" l="l" r="r" t="t"/>
              <a:pathLst>
                <a:path extrusionOk="0" h="12533" w="9547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5" y="3201"/>
                  </a:lnTo>
                  <a:lnTo>
                    <a:pt x="9546" y="3201"/>
                  </a:lnTo>
                  <a:lnTo>
                    <a:pt x="9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4667050" y="457200"/>
              <a:ext cx="155775" cy="73600"/>
            </a:xfrm>
            <a:custGeom>
              <a:rect b="b" l="l" r="r" t="t"/>
              <a:pathLst>
                <a:path extrusionOk="0" h="2944" w="6231">
                  <a:moveTo>
                    <a:pt x="1" y="0"/>
                  </a:moveTo>
                  <a:lnTo>
                    <a:pt x="2958" y="2944"/>
                  </a:lnTo>
                  <a:lnTo>
                    <a:pt x="6231" y="2944"/>
                  </a:lnTo>
                  <a:lnTo>
                    <a:pt x="32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4135475" y="457200"/>
              <a:ext cx="155775" cy="73600"/>
            </a:xfrm>
            <a:custGeom>
              <a:rect b="b" l="l" r="r" t="t"/>
              <a:pathLst>
                <a:path extrusionOk="0" h="2944" w="6231">
                  <a:moveTo>
                    <a:pt x="1" y="0"/>
                  </a:moveTo>
                  <a:lnTo>
                    <a:pt x="2944" y="2944"/>
                  </a:lnTo>
                  <a:lnTo>
                    <a:pt x="6231" y="2944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3818950" y="457200"/>
              <a:ext cx="239025" cy="313325"/>
            </a:xfrm>
            <a:custGeom>
              <a:rect b="b" l="l" r="r" t="t"/>
              <a:pathLst>
                <a:path extrusionOk="0" h="12533" w="9561">
                  <a:moveTo>
                    <a:pt x="1" y="0"/>
                  </a:moveTo>
                  <a:lnTo>
                    <a:pt x="1" y="3244"/>
                  </a:lnTo>
                  <a:lnTo>
                    <a:pt x="9303" y="12533"/>
                  </a:lnTo>
                  <a:lnTo>
                    <a:pt x="9303" y="9260"/>
                  </a:lnTo>
                  <a:lnTo>
                    <a:pt x="3244" y="3201"/>
                  </a:lnTo>
                  <a:lnTo>
                    <a:pt x="9560" y="3201"/>
                  </a:lnTo>
                  <a:lnTo>
                    <a:pt x="9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3287375" y="457200"/>
              <a:ext cx="239025" cy="313325"/>
            </a:xfrm>
            <a:custGeom>
              <a:rect b="b" l="l" r="r" t="t"/>
              <a:pathLst>
                <a:path extrusionOk="0" h="12533" w="9561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4" y="3201"/>
                  </a:lnTo>
                  <a:lnTo>
                    <a:pt x="9560" y="3201"/>
                  </a:lnTo>
                  <a:lnTo>
                    <a:pt x="9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3603900" y="457200"/>
              <a:ext cx="155400" cy="73600"/>
            </a:xfrm>
            <a:custGeom>
              <a:rect b="b" l="l" r="r" t="t"/>
              <a:pathLst>
                <a:path extrusionOk="0" h="2944" w="6216">
                  <a:moveTo>
                    <a:pt x="0" y="0"/>
                  </a:moveTo>
                  <a:lnTo>
                    <a:pt x="2944" y="2944"/>
                  </a:lnTo>
                  <a:lnTo>
                    <a:pt x="6216" y="2944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3071950" y="457200"/>
              <a:ext cx="155775" cy="73600"/>
            </a:xfrm>
            <a:custGeom>
              <a:rect b="b" l="l" r="r" t="t"/>
              <a:pathLst>
                <a:path extrusionOk="0" h="2944" w="6231">
                  <a:moveTo>
                    <a:pt x="1" y="0"/>
                  </a:moveTo>
                  <a:lnTo>
                    <a:pt x="2959" y="2944"/>
                  </a:lnTo>
                  <a:lnTo>
                    <a:pt x="6231" y="2944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2755800" y="457200"/>
              <a:ext cx="238675" cy="313325"/>
            </a:xfrm>
            <a:custGeom>
              <a:rect b="b" l="l" r="r" t="t"/>
              <a:pathLst>
                <a:path extrusionOk="0" h="12533" w="9547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30" y="3201"/>
                  </a:lnTo>
                  <a:lnTo>
                    <a:pt x="9546" y="3201"/>
                  </a:lnTo>
                  <a:lnTo>
                    <a:pt x="9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2540375" y="457200"/>
              <a:ext cx="155450" cy="73600"/>
            </a:xfrm>
            <a:custGeom>
              <a:rect b="b" l="l" r="r" t="t"/>
              <a:pathLst>
                <a:path extrusionOk="0" h="2944" w="6218">
                  <a:moveTo>
                    <a:pt x="0" y="0"/>
                  </a:moveTo>
                  <a:lnTo>
                    <a:pt x="2944" y="2944"/>
                  </a:lnTo>
                  <a:lnTo>
                    <a:pt x="6217" y="2944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2223850" y="457200"/>
              <a:ext cx="239050" cy="313325"/>
            </a:xfrm>
            <a:custGeom>
              <a:rect b="b" l="l" r="r" t="t"/>
              <a:pathLst>
                <a:path extrusionOk="0" h="12533" w="9562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5" y="3201"/>
                  </a:lnTo>
                  <a:lnTo>
                    <a:pt x="9561" y="3201"/>
                  </a:lnTo>
                  <a:lnTo>
                    <a:pt x="95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1692275" y="457200"/>
              <a:ext cx="238675" cy="313325"/>
            </a:xfrm>
            <a:custGeom>
              <a:rect b="b" l="l" r="r" t="t"/>
              <a:pathLst>
                <a:path extrusionOk="0" h="12533" w="9547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5" y="3201"/>
                  </a:lnTo>
                  <a:lnTo>
                    <a:pt x="9546" y="3201"/>
                  </a:lnTo>
                  <a:lnTo>
                    <a:pt x="9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2008450" y="457200"/>
              <a:ext cx="155775" cy="73600"/>
            </a:xfrm>
            <a:custGeom>
              <a:rect b="b" l="l" r="r" t="t"/>
              <a:pathLst>
                <a:path extrusionOk="0" h="2944" w="6231">
                  <a:moveTo>
                    <a:pt x="1" y="0"/>
                  </a:moveTo>
                  <a:lnTo>
                    <a:pt x="2958" y="2944"/>
                  </a:lnTo>
                  <a:lnTo>
                    <a:pt x="6231" y="2944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1476875" y="457200"/>
              <a:ext cx="155425" cy="73600"/>
            </a:xfrm>
            <a:custGeom>
              <a:rect b="b" l="l" r="r" t="t"/>
              <a:pathLst>
                <a:path extrusionOk="0" h="2944" w="6217">
                  <a:moveTo>
                    <a:pt x="1" y="0"/>
                  </a:moveTo>
                  <a:lnTo>
                    <a:pt x="2944" y="2944"/>
                  </a:lnTo>
                  <a:lnTo>
                    <a:pt x="6216" y="2944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1160350" y="457200"/>
              <a:ext cx="239025" cy="313325"/>
            </a:xfrm>
            <a:custGeom>
              <a:rect b="b" l="l" r="r" t="t"/>
              <a:pathLst>
                <a:path extrusionOk="0" h="12533" w="9561">
                  <a:moveTo>
                    <a:pt x="1" y="0"/>
                  </a:moveTo>
                  <a:lnTo>
                    <a:pt x="1" y="3244"/>
                  </a:lnTo>
                  <a:lnTo>
                    <a:pt x="9303" y="12533"/>
                  </a:lnTo>
                  <a:lnTo>
                    <a:pt x="9303" y="9260"/>
                  </a:lnTo>
                  <a:lnTo>
                    <a:pt x="3244" y="3201"/>
                  </a:lnTo>
                  <a:lnTo>
                    <a:pt x="9560" y="3201"/>
                  </a:lnTo>
                  <a:lnTo>
                    <a:pt x="9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628775" y="457200"/>
              <a:ext cx="238675" cy="313325"/>
            </a:xfrm>
            <a:custGeom>
              <a:rect b="b" l="l" r="r" t="t"/>
              <a:pathLst>
                <a:path extrusionOk="0" h="12533" w="9547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4" y="3201"/>
                  </a:lnTo>
                  <a:lnTo>
                    <a:pt x="9546" y="3201"/>
                  </a:lnTo>
                  <a:lnTo>
                    <a:pt x="9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944925" y="457200"/>
              <a:ext cx="155800" cy="73600"/>
            </a:xfrm>
            <a:custGeom>
              <a:rect b="b" l="l" r="r" t="t"/>
              <a:pathLst>
                <a:path extrusionOk="0" h="2944" w="6232">
                  <a:moveTo>
                    <a:pt x="1" y="0"/>
                  </a:moveTo>
                  <a:lnTo>
                    <a:pt x="2959" y="2944"/>
                  </a:lnTo>
                  <a:lnTo>
                    <a:pt x="6231" y="2944"/>
                  </a:lnTo>
                  <a:lnTo>
                    <a:pt x="32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541250" y="502925"/>
              <a:ext cx="27875" cy="27875"/>
            </a:xfrm>
            <a:custGeom>
              <a:rect b="b" l="l" r="r" t="t"/>
              <a:pathLst>
                <a:path extrusionOk="0" h="1115" w="1115">
                  <a:moveTo>
                    <a:pt x="0" y="0"/>
                  </a:moveTo>
                  <a:lnTo>
                    <a:pt x="0" y="1115"/>
                  </a:lnTo>
                  <a:lnTo>
                    <a:pt x="1115" y="1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7174175" y="1028050"/>
              <a:ext cx="480875" cy="627000"/>
            </a:xfrm>
            <a:custGeom>
              <a:rect b="b" l="l" r="r" t="t"/>
              <a:pathLst>
                <a:path extrusionOk="0" h="25080" w="19235">
                  <a:moveTo>
                    <a:pt x="6130" y="1"/>
                  </a:moveTo>
                  <a:lnTo>
                    <a:pt x="6159" y="6174"/>
                  </a:lnTo>
                  <a:lnTo>
                    <a:pt x="1" y="6146"/>
                  </a:lnTo>
                  <a:lnTo>
                    <a:pt x="6187" y="12334"/>
                  </a:lnTo>
                  <a:lnTo>
                    <a:pt x="6187" y="15777"/>
                  </a:lnTo>
                  <a:lnTo>
                    <a:pt x="15476" y="25080"/>
                  </a:lnTo>
                  <a:lnTo>
                    <a:pt x="15476" y="21807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19235" y="12934"/>
                  </a:lnTo>
                  <a:lnTo>
                    <a:pt x="19235" y="9661"/>
                  </a:lnTo>
                  <a:lnTo>
                    <a:pt x="15776" y="6189"/>
                  </a:lnTo>
                  <a:lnTo>
                    <a:pt x="12332" y="6189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6623300" y="1028050"/>
              <a:ext cx="626650" cy="627000"/>
            </a:xfrm>
            <a:custGeom>
              <a:rect b="b" l="l" r="r" t="t"/>
              <a:pathLst>
                <a:path extrusionOk="0" h="25080" w="25066">
                  <a:moveTo>
                    <a:pt x="6145" y="1"/>
                  </a:moveTo>
                  <a:lnTo>
                    <a:pt x="6159" y="6174"/>
                  </a:lnTo>
                  <a:lnTo>
                    <a:pt x="1" y="6146"/>
                  </a:lnTo>
                  <a:lnTo>
                    <a:pt x="6188" y="12334"/>
                  </a:lnTo>
                  <a:lnTo>
                    <a:pt x="6188" y="15777"/>
                  </a:lnTo>
                  <a:lnTo>
                    <a:pt x="15491" y="25080"/>
                  </a:lnTo>
                  <a:lnTo>
                    <a:pt x="15491" y="21807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2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32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6106750" y="102805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45" y="1"/>
                  </a:moveTo>
                  <a:lnTo>
                    <a:pt x="6158" y="6174"/>
                  </a:lnTo>
                  <a:lnTo>
                    <a:pt x="0" y="6146"/>
                  </a:lnTo>
                  <a:lnTo>
                    <a:pt x="6187" y="12334"/>
                  </a:lnTo>
                  <a:lnTo>
                    <a:pt x="6187" y="15777"/>
                  </a:lnTo>
                  <a:lnTo>
                    <a:pt x="15490" y="25080"/>
                  </a:lnTo>
                  <a:lnTo>
                    <a:pt x="15490" y="21807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791" y="15491"/>
                  </a:lnTo>
                  <a:lnTo>
                    <a:pt x="25064" y="15491"/>
                  </a:lnTo>
                  <a:lnTo>
                    <a:pt x="15776" y="6189"/>
                  </a:lnTo>
                  <a:lnTo>
                    <a:pt x="12331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5575150" y="1028050"/>
              <a:ext cx="626650" cy="627000"/>
            </a:xfrm>
            <a:custGeom>
              <a:rect b="b" l="l" r="r" t="t"/>
              <a:pathLst>
                <a:path extrusionOk="0" h="25080" w="25066">
                  <a:moveTo>
                    <a:pt x="6131" y="1"/>
                  </a:moveTo>
                  <a:lnTo>
                    <a:pt x="6159" y="6174"/>
                  </a:lnTo>
                  <a:lnTo>
                    <a:pt x="1" y="6146"/>
                  </a:lnTo>
                  <a:lnTo>
                    <a:pt x="6188" y="12334"/>
                  </a:lnTo>
                  <a:lnTo>
                    <a:pt x="6188" y="15777"/>
                  </a:lnTo>
                  <a:lnTo>
                    <a:pt x="15476" y="25080"/>
                  </a:lnTo>
                  <a:lnTo>
                    <a:pt x="15476" y="21807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2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32" y="6189"/>
                  </a:lnTo>
                  <a:lnTo>
                    <a:pt x="61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5043225" y="1028050"/>
              <a:ext cx="627000" cy="627000"/>
            </a:xfrm>
            <a:custGeom>
              <a:rect b="b" l="l" r="r" t="t"/>
              <a:pathLst>
                <a:path extrusionOk="0" h="25080" w="25080">
                  <a:moveTo>
                    <a:pt x="6145" y="1"/>
                  </a:moveTo>
                  <a:lnTo>
                    <a:pt x="6173" y="6174"/>
                  </a:lnTo>
                  <a:lnTo>
                    <a:pt x="0" y="6146"/>
                  </a:lnTo>
                  <a:lnTo>
                    <a:pt x="0" y="6146"/>
                  </a:lnTo>
                  <a:lnTo>
                    <a:pt x="6188" y="12334"/>
                  </a:lnTo>
                  <a:lnTo>
                    <a:pt x="6188" y="15777"/>
                  </a:lnTo>
                  <a:lnTo>
                    <a:pt x="15490" y="25080"/>
                  </a:lnTo>
                  <a:lnTo>
                    <a:pt x="15490" y="21807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806" y="15491"/>
                  </a:lnTo>
                  <a:lnTo>
                    <a:pt x="25079" y="15491"/>
                  </a:lnTo>
                  <a:lnTo>
                    <a:pt x="15776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4511625" y="1028050"/>
              <a:ext cx="626650" cy="627000"/>
            </a:xfrm>
            <a:custGeom>
              <a:rect b="b" l="l" r="r" t="t"/>
              <a:pathLst>
                <a:path extrusionOk="0" h="25080" w="25066">
                  <a:moveTo>
                    <a:pt x="6132" y="1"/>
                  </a:moveTo>
                  <a:lnTo>
                    <a:pt x="6160" y="6174"/>
                  </a:lnTo>
                  <a:lnTo>
                    <a:pt x="6160" y="6174"/>
                  </a:lnTo>
                  <a:lnTo>
                    <a:pt x="1" y="6146"/>
                  </a:lnTo>
                  <a:lnTo>
                    <a:pt x="6189" y="12334"/>
                  </a:lnTo>
                  <a:lnTo>
                    <a:pt x="6189" y="15777"/>
                  </a:lnTo>
                  <a:lnTo>
                    <a:pt x="15477" y="25080"/>
                  </a:lnTo>
                  <a:lnTo>
                    <a:pt x="15477" y="21807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3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34" y="6189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3979725" y="1028050"/>
              <a:ext cx="626975" cy="627000"/>
            </a:xfrm>
            <a:custGeom>
              <a:rect b="b" l="l" r="r" t="t"/>
              <a:pathLst>
                <a:path extrusionOk="0" h="25080" w="25079">
                  <a:moveTo>
                    <a:pt x="6145" y="1"/>
                  </a:moveTo>
                  <a:lnTo>
                    <a:pt x="6173" y="6174"/>
                  </a:lnTo>
                  <a:lnTo>
                    <a:pt x="0" y="6146"/>
                  </a:lnTo>
                  <a:lnTo>
                    <a:pt x="0" y="6146"/>
                  </a:lnTo>
                  <a:lnTo>
                    <a:pt x="6202" y="12334"/>
                  </a:lnTo>
                  <a:lnTo>
                    <a:pt x="6202" y="15777"/>
                  </a:lnTo>
                  <a:lnTo>
                    <a:pt x="15490" y="25080"/>
                  </a:lnTo>
                  <a:lnTo>
                    <a:pt x="15490" y="21807"/>
                  </a:lnTo>
                  <a:lnTo>
                    <a:pt x="9445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806" y="15491"/>
                  </a:lnTo>
                  <a:lnTo>
                    <a:pt x="25078" y="15491"/>
                  </a:lnTo>
                  <a:lnTo>
                    <a:pt x="15776" y="6189"/>
                  </a:lnTo>
                  <a:lnTo>
                    <a:pt x="12332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3448150" y="102805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45" y="1"/>
                  </a:moveTo>
                  <a:lnTo>
                    <a:pt x="6158" y="6174"/>
                  </a:lnTo>
                  <a:lnTo>
                    <a:pt x="0" y="6146"/>
                  </a:lnTo>
                  <a:lnTo>
                    <a:pt x="6187" y="12334"/>
                  </a:lnTo>
                  <a:lnTo>
                    <a:pt x="6187" y="15777"/>
                  </a:lnTo>
                  <a:lnTo>
                    <a:pt x="15490" y="25080"/>
                  </a:lnTo>
                  <a:lnTo>
                    <a:pt x="15490" y="21807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791" y="15491"/>
                  </a:lnTo>
                  <a:lnTo>
                    <a:pt x="25064" y="15491"/>
                  </a:lnTo>
                  <a:lnTo>
                    <a:pt x="15776" y="6189"/>
                  </a:lnTo>
                  <a:lnTo>
                    <a:pt x="12332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2916575" y="102805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30" y="1"/>
                  </a:moveTo>
                  <a:lnTo>
                    <a:pt x="6158" y="6174"/>
                  </a:lnTo>
                  <a:lnTo>
                    <a:pt x="0" y="6146"/>
                  </a:lnTo>
                  <a:lnTo>
                    <a:pt x="6187" y="12334"/>
                  </a:lnTo>
                  <a:lnTo>
                    <a:pt x="6187" y="15777"/>
                  </a:lnTo>
                  <a:lnTo>
                    <a:pt x="15475" y="25080"/>
                  </a:lnTo>
                  <a:lnTo>
                    <a:pt x="15475" y="21807"/>
                  </a:lnTo>
                  <a:lnTo>
                    <a:pt x="9431" y="15748"/>
                  </a:lnTo>
                  <a:lnTo>
                    <a:pt x="15732" y="15748"/>
                  </a:lnTo>
                  <a:lnTo>
                    <a:pt x="15732" y="9432"/>
                  </a:lnTo>
                  <a:lnTo>
                    <a:pt x="21791" y="15491"/>
                  </a:lnTo>
                  <a:lnTo>
                    <a:pt x="25064" y="15491"/>
                  </a:lnTo>
                  <a:lnTo>
                    <a:pt x="15776" y="6189"/>
                  </a:lnTo>
                  <a:lnTo>
                    <a:pt x="12318" y="6189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2384625" y="102805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45" y="1"/>
                  </a:moveTo>
                  <a:lnTo>
                    <a:pt x="6173" y="6174"/>
                  </a:lnTo>
                  <a:lnTo>
                    <a:pt x="6160" y="6174"/>
                  </a:lnTo>
                  <a:lnTo>
                    <a:pt x="0" y="6146"/>
                  </a:lnTo>
                  <a:lnTo>
                    <a:pt x="6188" y="12334"/>
                  </a:lnTo>
                  <a:lnTo>
                    <a:pt x="6188" y="15777"/>
                  </a:lnTo>
                  <a:lnTo>
                    <a:pt x="15490" y="25080"/>
                  </a:lnTo>
                  <a:lnTo>
                    <a:pt x="15490" y="21807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793" y="15491"/>
                  </a:lnTo>
                  <a:lnTo>
                    <a:pt x="25064" y="15491"/>
                  </a:lnTo>
                  <a:lnTo>
                    <a:pt x="15776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1853050" y="102805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31" y="1"/>
                  </a:moveTo>
                  <a:lnTo>
                    <a:pt x="6160" y="6174"/>
                  </a:lnTo>
                  <a:lnTo>
                    <a:pt x="0" y="6146"/>
                  </a:lnTo>
                  <a:lnTo>
                    <a:pt x="6188" y="12334"/>
                  </a:lnTo>
                  <a:lnTo>
                    <a:pt x="6188" y="15777"/>
                  </a:lnTo>
                  <a:lnTo>
                    <a:pt x="15476" y="25080"/>
                  </a:lnTo>
                  <a:lnTo>
                    <a:pt x="15476" y="21807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792" y="15491"/>
                  </a:lnTo>
                  <a:lnTo>
                    <a:pt x="25064" y="15491"/>
                  </a:lnTo>
                  <a:lnTo>
                    <a:pt x="15776" y="6189"/>
                  </a:lnTo>
                  <a:lnTo>
                    <a:pt x="12333" y="6189"/>
                  </a:lnTo>
                  <a:lnTo>
                    <a:pt x="61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1321125" y="1028050"/>
              <a:ext cx="626975" cy="627000"/>
            </a:xfrm>
            <a:custGeom>
              <a:rect b="b" l="l" r="r" t="t"/>
              <a:pathLst>
                <a:path extrusionOk="0" h="25080" w="25079">
                  <a:moveTo>
                    <a:pt x="6145" y="1"/>
                  </a:moveTo>
                  <a:lnTo>
                    <a:pt x="6173" y="6174"/>
                  </a:lnTo>
                  <a:lnTo>
                    <a:pt x="0" y="6146"/>
                  </a:lnTo>
                  <a:lnTo>
                    <a:pt x="6187" y="12334"/>
                  </a:lnTo>
                  <a:lnTo>
                    <a:pt x="6187" y="15777"/>
                  </a:lnTo>
                  <a:lnTo>
                    <a:pt x="15490" y="25080"/>
                  </a:lnTo>
                  <a:lnTo>
                    <a:pt x="15490" y="21807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806" y="15491"/>
                  </a:lnTo>
                  <a:lnTo>
                    <a:pt x="25078" y="15491"/>
                  </a:lnTo>
                  <a:lnTo>
                    <a:pt x="15776" y="6189"/>
                  </a:lnTo>
                  <a:lnTo>
                    <a:pt x="12332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789550" y="102805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30" y="1"/>
                  </a:moveTo>
                  <a:lnTo>
                    <a:pt x="6159" y="6174"/>
                  </a:lnTo>
                  <a:lnTo>
                    <a:pt x="0" y="6146"/>
                  </a:lnTo>
                  <a:lnTo>
                    <a:pt x="6187" y="12334"/>
                  </a:lnTo>
                  <a:lnTo>
                    <a:pt x="6187" y="15777"/>
                  </a:lnTo>
                  <a:lnTo>
                    <a:pt x="15475" y="25080"/>
                  </a:lnTo>
                  <a:lnTo>
                    <a:pt x="15475" y="21807"/>
                  </a:lnTo>
                  <a:lnTo>
                    <a:pt x="9431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1" y="15491"/>
                  </a:lnTo>
                  <a:lnTo>
                    <a:pt x="25064" y="15491"/>
                  </a:lnTo>
                  <a:lnTo>
                    <a:pt x="15776" y="6189"/>
                  </a:lnTo>
                  <a:lnTo>
                    <a:pt x="12332" y="6189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541250" y="1158100"/>
              <a:ext cx="343350" cy="263675"/>
            </a:xfrm>
            <a:custGeom>
              <a:rect b="b" l="l" r="r" t="t"/>
              <a:pathLst>
                <a:path extrusionOk="0" h="10547" w="13734">
                  <a:moveTo>
                    <a:pt x="0" y="0"/>
                  </a:moveTo>
                  <a:lnTo>
                    <a:pt x="0" y="10546"/>
                  </a:lnTo>
                  <a:lnTo>
                    <a:pt x="4402" y="10546"/>
                  </a:lnTo>
                  <a:lnTo>
                    <a:pt x="4402" y="4230"/>
                  </a:lnTo>
                  <a:lnTo>
                    <a:pt x="10460" y="10289"/>
                  </a:lnTo>
                  <a:lnTo>
                    <a:pt x="13733" y="10289"/>
                  </a:lnTo>
                  <a:lnTo>
                    <a:pt x="4430" y="987"/>
                  </a:lnTo>
                  <a:lnTo>
                    <a:pt x="987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541250" y="1469275"/>
              <a:ext cx="103625" cy="185775"/>
            </a:xfrm>
            <a:custGeom>
              <a:rect b="b" l="l" r="r" t="t"/>
              <a:pathLst>
                <a:path extrusionOk="0" h="7431" w="4145">
                  <a:moveTo>
                    <a:pt x="0" y="0"/>
                  </a:moveTo>
                  <a:lnTo>
                    <a:pt x="0" y="3272"/>
                  </a:lnTo>
                  <a:lnTo>
                    <a:pt x="4144" y="7431"/>
                  </a:lnTo>
                  <a:lnTo>
                    <a:pt x="4144" y="4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7284200" y="588300"/>
              <a:ext cx="370850" cy="610200"/>
            </a:xfrm>
            <a:custGeom>
              <a:rect b="b" l="l" r="r" t="t"/>
              <a:pathLst>
                <a:path extrusionOk="0" h="24408" w="14834">
                  <a:moveTo>
                    <a:pt x="6145" y="1"/>
                  </a:moveTo>
                  <a:lnTo>
                    <a:pt x="6174" y="6159"/>
                  </a:lnTo>
                  <a:lnTo>
                    <a:pt x="6174" y="6159"/>
                  </a:lnTo>
                  <a:lnTo>
                    <a:pt x="1" y="6131"/>
                  </a:lnTo>
                  <a:lnTo>
                    <a:pt x="1" y="6131"/>
                  </a:lnTo>
                  <a:lnTo>
                    <a:pt x="6203" y="12332"/>
                  </a:lnTo>
                  <a:lnTo>
                    <a:pt x="6203" y="15777"/>
                  </a:lnTo>
                  <a:lnTo>
                    <a:pt x="14834" y="24408"/>
                  </a:lnTo>
                  <a:lnTo>
                    <a:pt x="14834" y="21135"/>
                  </a:lnTo>
                  <a:lnTo>
                    <a:pt x="9446" y="15748"/>
                  </a:lnTo>
                  <a:lnTo>
                    <a:pt x="14834" y="15748"/>
                  </a:lnTo>
                  <a:lnTo>
                    <a:pt x="14834" y="6188"/>
                  </a:lnTo>
                  <a:lnTo>
                    <a:pt x="12332" y="6188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6733675" y="588300"/>
              <a:ext cx="626625" cy="626650"/>
            </a:xfrm>
            <a:custGeom>
              <a:rect b="b" l="l" r="r" t="t"/>
              <a:pathLst>
                <a:path extrusionOk="0" h="25066" w="25065">
                  <a:moveTo>
                    <a:pt x="6132" y="1"/>
                  </a:moveTo>
                  <a:lnTo>
                    <a:pt x="6160" y="6159"/>
                  </a:lnTo>
                  <a:lnTo>
                    <a:pt x="1" y="6131"/>
                  </a:lnTo>
                  <a:lnTo>
                    <a:pt x="1" y="6131"/>
                  </a:lnTo>
                  <a:lnTo>
                    <a:pt x="6189" y="12332"/>
                  </a:lnTo>
                  <a:lnTo>
                    <a:pt x="6189" y="15777"/>
                  </a:lnTo>
                  <a:lnTo>
                    <a:pt x="15477" y="25065"/>
                  </a:lnTo>
                  <a:lnTo>
                    <a:pt x="15477" y="21792"/>
                  </a:lnTo>
                  <a:lnTo>
                    <a:pt x="9432" y="15748"/>
                  </a:lnTo>
                  <a:lnTo>
                    <a:pt x="15734" y="15748"/>
                  </a:lnTo>
                  <a:lnTo>
                    <a:pt x="15734" y="9432"/>
                  </a:lnTo>
                  <a:lnTo>
                    <a:pt x="21793" y="15476"/>
                  </a:lnTo>
                  <a:lnTo>
                    <a:pt x="25065" y="15476"/>
                  </a:lnTo>
                  <a:lnTo>
                    <a:pt x="15777" y="6188"/>
                  </a:lnTo>
                  <a:lnTo>
                    <a:pt x="12319" y="6188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6217100" y="588300"/>
              <a:ext cx="626650" cy="626650"/>
            </a:xfrm>
            <a:custGeom>
              <a:rect b="b" l="l" r="r" t="t"/>
              <a:pathLst>
                <a:path extrusionOk="0" h="25066" w="25066">
                  <a:moveTo>
                    <a:pt x="6132" y="1"/>
                  </a:moveTo>
                  <a:lnTo>
                    <a:pt x="6160" y="6159"/>
                  </a:lnTo>
                  <a:lnTo>
                    <a:pt x="1" y="6131"/>
                  </a:lnTo>
                  <a:lnTo>
                    <a:pt x="6189" y="12332"/>
                  </a:lnTo>
                  <a:lnTo>
                    <a:pt x="6189" y="15777"/>
                  </a:lnTo>
                  <a:lnTo>
                    <a:pt x="15477" y="25065"/>
                  </a:lnTo>
                  <a:lnTo>
                    <a:pt x="15477" y="21792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3" y="15476"/>
                  </a:lnTo>
                  <a:lnTo>
                    <a:pt x="25065" y="15476"/>
                  </a:lnTo>
                  <a:lnTo>
                    <a:pt x="15777" y="6188"/>
                  </a:lnTo>
                  <a:lnTo>
                    <a:pt x="12334" y="6188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5685200" y="588300"/>
              <a:ext cx="626975" cy="626650"/>
            </a:xfrm>
            <a:custGeom>
              <a:rect b="b" l="l" r="r" t="t"/>
              <a:pathLst>
                <a:path extrusionOk="0" h="25066" w="25079">
                  <a:moveTo>
                    <a:pt x="6145" y="1"/>
                  </a:moveTo>
                  <a:lnTo>
                    <a:pt x="6173" y="6159"/>
                  </a:lnTo>
                  <a:lnTo>
                    <a:pt x="6173" y="6159"/>
                  </a:lnTo>
                  <a:lnTo>
                    <a:pt x="0" y="6131"/>
                  </a:lnTo>
                  <a:lnTo>
                    <a:pt x="0" y="6131"/>
                  </a:lnTo>
                  <a:lnTo>
                    <a:pt x="6202" y="12332"/>
                  </a:lnTo>
                  <a:lnTo>
                    <a:pt x="6202" y="15777"/>
                  </a:lnTo>
                  <a:lnTo>
                    <a:pt x="15490" y="25065"/>
                  </a:lnTo>
                  <a:lnTo>
                    <a:pt x="15490" y="21792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806" y="15476"/>
                  </a:lnTo>
                  <a:lnTo>
                    <a:pt x="25078" y="15476"/>
                  </a:lnTo>
                  <a:lnTo>
                    <a:pt x="15776" y="6188"/>
                  </a:lnTo>
                  <a:lnTo>
                    <a:pt x="12332" y="6188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5153625" y="588300"/>
              <a:ext cx="626625" cy="626650"/>
            </a:xfrm>
            <a:custGeom>
              <a:rect b="b" l="l" r="r" t="t"/>
              <a:pathLst>
                <a:path extrusionOk="0" h="25066" w="25065">
                  <a:moveTo>
                    <a:pt x="6130" y="1"/>
                  </a:moveTo>
                  <a:lnTo>
                    <a:pt x="6158" y="6159"/>
                  </a:lnTo>
                  <a:lnTo>
                    <a:pt x="0" y="6131"/>
                  </a:lnTo>
                  <a:lnTo>
                    <a:pt x="6187" y="12332"/>
                  </a:lnTo>
                  <a:lnTo>
                    <a:pt x="6187" y="15777"/>
                  </a:lnTo>
                  <a:lnTo>
                    <a:pt x="15475" y="25065"/>
                  </a:lnTo>
                  <a:lnTo>
                    <a:pt x="15475" y="21792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791" y="15476"/>
                  </a:lnTo>
                  <a:lnTo>
                    <a:pt x="25064" y="15476"/>
                  </a:lnTo>
                  <a:lnTo>
                    <a:pt x="15776" y="6188"/>
                  </a:lnTo>
                  <a:lnTo>
                    <a:pt x="12332" y="6188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4621675" y="588300"/>
              <a:ext cx="627000" cy="626650"/>
            </a:xfrm>
            <a:custGeom>
              <a:rect b="b" l="l" r="r" t="t"/>
              <a:pathLst>
                <a:path extrusionOk="0" h="25066" w="25080">
                  <a:moveTo>
                    <a:pt x="6145" y="1"/>
                  </a:moveTo>
                  <a:lnTo>
                    <a:pt x="6173" y="6159"/>
                  </a:lnTo>
                  <a:lnTo>
                    <a:pt x="6173" y="6159"/>
                  </a:lnTo>
                  <a:lnTo>
                    <a:pt x="0" y="6131"/>
                  </a:lnTo>
                  <a:lnTo>
                    <a:pt x="0" y="6131"/>
                  </a:lnTo>
                  <a:lnTo>
                    <a:pt x="6202" y="12332"/>
                  </a:lnTo>
                  <a:lnTo>
                    <a:pt x="6202" y="15777"/>
                  </a:lnTo>
                  <a:lnTo>
                    <a:pt x="15490" y="25065"/>
                  </a:lnTo>
                  <a:lnTo>
                    <a:pt x="15490" y="21792"/>
                  </a:lnTo>
                  <a:lnTo>
                    <a:pt x="9446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806" y="15476"/>
                  </a:lnTo>
                  <a:lnTo>
                    <a:pt x="25079" y="15476"/>
                  </a:lnTo>
                  <a:lnTo>
                    <a:pt x="15776" y="6188"/>
                  </a:lnTo>
                  <a:lnTo>
                    <a:pt x="12333" y="6188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4090100" y="588300"/>
              <a:ext cx="626625" cy="626650"/>
            </a:xfrm>
            <a:custGeom>
              <a:rect b="b" l="l" r="r" t="t"/>
              <a:pathLst>
                <a:path extrusionOk="0" h="25066" w="25065">
                  <a:moveTo>
                    <a:pt x="6145" y="1"/>
                  </a:moveTo>
                  <a:lnTo>
                    <a:pt x="6160" y="6159"/>
                  </a:lnTo>
                  <a:lnTo>
                    <a:pt x="0" y="6131"/>
                  </a:lnTo>
                  <a:lnTo>
                    <a:pt x="6188" y="12332"/>
                  </a:lnTo>
                  <a:lnTo>
                    <a:pt x="6188" y="15777"/>
                  </a:lnTo>
                  <a:lnTo>
                    <a:pt x="15490" y="25065"/>
                  </a:lnTo>
                  <a:lnTo>
                    <a:pt x="15490" y="21792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793" y="15476"/>
                  </a:lnTo>
                  <a:lnTo>
                    <a:pt x="25064" y="15476"/>
                  </a:lnTo>
                  <a:lnTo>
                    <a:pt x="15776" y="6188"/>
                  </a:lnTo>
                  <a:lnTo>
                    <a:pt x="12333" y="6188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3558525" y="588300"/>
              <a:ext cx="626625" cy="626650"/>
            </a:xfrm>
            <a:custGeom>
              <a:rect b="b" l="l" r="r" t="t"/>
              <a:pathLst>
                <a:path extrusionOk="0" h="25066" w="25065">
                  <a:moveTo>
                    <a:pt x="6131" y="1"/>
                  </a:moveTo>
                  <a:lnTo>
                    <a:pt x="6160" y="6159"/>
                  </a:lnTo>
                  <a:lnTo>
                    <a:pt x="0" y="6131"/>
                  </a:lnTo>
                  <a:lnTo>
                    <a:pt x="6188" y="12332"/>
                  </a:lnTo>
                  <a:lnTo>
                    <a:pt x="6188" y="15777"/>
                  </a:lnTo>
                  <a:lnTo>
                    <a:pt x="15476" y="25065"/>
                  </a:lnTo>
                  <a:lnTo>
                    <a:pt x="15476" y="21792"/>
                  </a:lnTo>
                  <a:lnTo>
                    <a:pt x="9431" y="15748"/>
                  </a:lnTo>
                  <a:lnTo>
                    <a:pt x="15734" y="15748"/>
                  </a:lnTo>
                  <a:lnTo>
                    <a:pt x="15734" y="9432"/>
                  </a:lnTo>
                  <a:lnTo>
                    <a:pt x="21792" y="15476"/>
                  </a:lnTo>
                  <a:lnTo>
                    <a:pt x="25064" y="15476"/>
                  </a:lnTo>
                  <a:lnTo>
                    <a:pt x="15776" y="6188"/>
                  </a:lnTo>
                  <a:lnTo>
                    <a:pt x="12318" y="6188"/>
                  </a:lnTo>
                  <a:lnTo>
                    <a:pt x="61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3026600" y="588300"/>
              <a:ext cx="626975" cy="626650"/>
            </a:xfrm>
            <a:custGeom>
              <a:rect b="b" l="l" r="r" t="t"/>
              <a:pathLst>
                <a:path extrusionOk="0" h="25066" w="25079">
                  <a:moveTo>
                    <a:pt x="6145" y="1"/>
                  </a:moveTo>
                  <a:lnTo>
                    <a:pt x="6173" y="6159"/>
                  </a:lnTo>
                  <a:lnTo>
                    <a:pt x="6159" y="6159"/>
                  </a:lnTo>
                  <a:lnTo>
                    <a:pt x="0" y="6131"/>
                  </a:lnTo>
                  <a:lnTo>
                    <a:pt x="6187" y="12332"/>
                  </a:lnTo>
                  <a:lnTo>
                    <a:pt x="6187" y="15777"/>
                  </a:lnTo>
                  <a:lnTo>
                    <a:pt x="15490" y="25065"/>
                  </a:lnTo>
                  <a:lnTo>
                    <a:pt x="15490" y="21792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2" y="15476"/>
                  </a:lnTo>
                  <a:lnTo>
                    <a:pt x="25078" y="15476"/>
                  </a:lnTo>
                  <a:lnTo>
                    <a:pt x="15776" y="6188"/>
                  </a:lnTo>
                  <a:lnTo>
                    <a:pt x="12332" y="6188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2495025" y="588300"/>
              <a:ext cx="626625" cy="626650"/>
            </a:xfrm>
            <a:custGeom>
              <a:rect b="b" l="l" r="r" t="t"/>
              <a:pathLst>
                <a:path extrusionOk="0" h="25066" w="25065">
                  <a:moveTo>
                    <a:pt x="6130" y="1"/>
                  </a:moveTo>
                  <a:lnTo>
                    <a:pt x="6159" y="6159"/>
                  </a:lnTo>
                  <a:lnTo>
                    <a:pt x="0" y="6131"/>
                  </a:lnTo>
                  <a:lnTo>
                    <a:pt x="6187" y="12332"/>
                  </a:lnTo>
                  <a:lnTo>
                    <a:pt x="6187" y="15777"/>
                  </a:lnTo>
                  <a:lnTo>
                    <a:pt x="15475" y="25065"/>
                  </a:lnTo>
                  <a:lnTo>
                    <a:pt x="15475" y="21792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791" y="15476"/>
                  </a:lnTo>
                  <a:lnTo>
                    <a:pt x="25064" y="15476"/>
                  </a:lnTo>
                  <a:lnTo>
                    <a:pt x="15776" y="6188"/>
                  </a:lnTo>
                  <a:lnTo>
                    <a:pt x="12332" y="6188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1963075" y="588300"/>
              <a:ext cx="627000" cy="626650"/>
            </a:xfrm>
            <a:custGeom>
              <a:rect b="b" l="l" r="r" t="t"/>
              <a:pathLst>
                <a:path extrusionOk="0" h="25066" w="25080">
                  <a:moveTo>
                    <a:pt x="6145" y="1"/>
                  </a:moveTo>
                  <a:lnTo>
                    <a:pt x="6173" y="6159"/>
                  </a:lnTo>
                  <a:lnTo>
                    <a:pt x="6173" y="6159"/>
                  </a:lnTo>
                  <a:lnTo>
                    <a:pt x="0" y="6131"/>
                  </a:lnTo>
                  <a:lnTo>
                    <a:pt x="0" y="6131"/>
                  </a:lnTo>
                  <a:lnTo>
                    <a:pt x="6202" y="12332"/>
                  </a:lnTo>
                  <a:lnTo>
                    <a:pt x="6202" y="15777"/>
                  </a:lnTo>
                  <a:lnTo>
                    <a:pt x="15490" y="25065"/>
                  </a:lnTo>
                  <a:lnTo>
                    <a:pt x="15490" y="21792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806" y="15476"/>
                  </a:lnTo>
                  <a:lnTo>
                    <a:pt x="25079" y="15476"/>
                  </a:lnTo>
                  <a:lnTo>
                    <a:pt x="15776" y="6188"/>
                  </a:lnTo>
                  <a:lnTo>
                    <a:pt x="12333" y="6188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1431500" y="588300"/>
              <a:ext cx="626625" cy="626650"/>
            </a:xfrm>
            <a:custGeom>
              <a:rect b="b" l="l" r="r" t="t"/>
              <a:pathLst>
                <a:path extrusionOk="0" h="25066" w="25065">
                  <a:moveTo>
                    <a:pt x="6145" y="1"/>
                  </a:moveTo>
                  <a:lnTo>
                    <a:pt x="6160" y="6159"/>
                  </a:lnTo>
                  <a:lnTo>
                    <a:pt x="6160" y="6159"/>
                  </a:lnTo>
                  <a:lnTo>
                    <a:pt x="0" y="6131"/>
                  </a:lnTo>
                  <a:lnTo>
                    <a:pt x="6188" y="12332"/>
                  </a:lnTo>
                  <a:lnTo>
                    <a:pt x="6188" y="15777"/>
                  </a:lnTo>
                  <a:lnTo>
                    <a:pt x="15477" y="25065"/>
                  </a:lnTo>
                  <a:lnTo>
                    <a:pt x="15477" y="21792"/>
                  </a:lnTo>
                  <a:lnTo>
                    <a:pt x="9431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3" y="15476"/>
                  </a:lnTo>
                  <a:lnTo>
                    <a:pt x="25064" y="15476"/>
                  </a:lnTo>
                  <a:lnTo>
                    <a:pt x="15776" y="6188"/>
                  </a:lnTo>
                  <a:lnTo>
                    <a:pt x="12333" y="6188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899575" y="588300"/>
              <a:ext cx="626975" cy="626650"/>
            </a:xfrm>
            <a:custGeom>
              <a:rect b="b" l="l" r="r" t="t"/>
              <a:pathLst>
                <a:path extrusionOk="0" h="25066" w="25079">
                  <a:moveTo>
                    <a:pt x="6145" y="1"/>
                  </a:moveTo>
                  <a:lnTo>
                    <a:pt x="6174" y="6159"/>
                  </a:lnTo>
                  <a:lnTo>
                    <a:pt x="6174" y="6159"/>
                  </a:lnTo>
                  <a:lnTo>
                    <a:pt x="1" y="6131"/>
                  </a:lnTo>
                  <a:lnTo>
                    <a:pt x="6202" y="12332"/>
                  </a:lnTo>
                  <a:lnTo>
                    <a:pt x="6202" y="15777"/>
                  </a:lnTo>
                  <a:lnTo>
                    <a:pt x="15491" y="25065"/>
                  </a:lnTo>
                  <a:lnTo>
                    <a:pt x="15491" y="21792"/>
                  </a:lnTo>
                  <a:lnTo>
                    <a:pt x="9445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807" y="15476"/>
                  </a:lnTo>
                  <a:lnTo>
                    <a:pt x="25078" y="15476"/>
                  </a:lnTo>
                  <a:lnTo>
                    <a:pt x="15776" y="6188"/>
                  </a:lnTo>
                  <a:lnTo>
                    <a:pt x="12332" y="6188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541250" y="607950"/>
              <a:ext cx="453375" cy="607000"/>
            </a:xfrm>
            <a:custGeom>
              <a:rect b="b" l="l" r="r" t="t"/>
              <a:pathLst>
                <a:path extrusionOk="0" h="24280" w="18135">
                  <a:moveTo>
                    <a:pt x="0" y="0"/>
                  </a:moveTo>
                  <a:lnTo>
                    <a:pt x="0" y="15719"/>
                  </a:lnTo>
                  <a:lnTo>
                    <a:pt x="8560" y="24279"/>
                  </a:lnTo>
                  <a:lnTo>
                    <a:pt x="8560" y="21006"/>
                  </a:lnTo>
                  <a:lnTo>
                    <a:pt x="2502" y="14962"/>
                  </a:lnTo>
                  <a:lnTo>
                    <a:pt x="8818" y="14962"/>
                  </a:lnTo>
                  <a:lnTo>
                    <a:pt x="8818" y="8646"/>
                  </a:lnTo>
                  <a:lnTo>
                    <a:pt x="14862" y="14690"/>
                  </a:lnTo>
                  <a:lnTo>
                    <a:pt x="18135" y="14690"/>
                  </a:lnTo>
                  <a:lnTo>
                    <a:pt x="8846" y="5402"/>
                  </a:lnTo>
                  <a:lnTo>
                    <a:pt x="5402" y="54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7107025" y="1498200"/>
              <a:ext cx="548025" cy="627000"/>
            </a:xfrm>
            <a:custGeom>
              <a:rect b="b" l="l" r="r" t="t"/>
              <a:pathLst>
                <a:path extrusionOk="0" h="25080" w="21921">
                  <a:moveTo>
                    <a:pt x="6130" y="0"/>
                  </a:moveTo>
                  <a:lnTo>
                    <a:pt x="6158" y="6173"/>
                  </a:lnTo>
                  <a:lnTo>
                    <a:pt x="0" y="6145"/>
                  </a:lnTo>
                  <a:lnTo>
                    <a:pt x="6187" y="12333"/>
                  </a:lnTo>
                  <a:lnTo>
                    <a:pt x="6187" y="15776"/>
                  </a:lnTo>
                  <a:lnTo>
                    <a:pt x="15475" y="25079"/>
                  </a:lnTo>
                  <a:lnTo>
                    <a:pt x="15475" y="21806"/>
                  </a:lnTo>
                  <a:lnTo>
                    <a:pt x="9431" y="15747"/>
                  </a:lnTo>
                  <a:lnTo>
                    <a:pt x="15747" y="15747"/>
                  </a:lnTo>
                  <a:lnTo>
                    <a:pt x="15747" y="9446"/>
                  </a:lnTo>
                  <a:lnTo>
                    <a:pt x="21791" y="15490"/>
                  </a:lnTo>
                  <a:lnTo>
                    <a:pt x="21921" y="15490"/>
                  </a:lnTo>
                  <a:lnTo>
                    <a:pt x="21921" y="12347"/>
                  </a:lnTo>
                  <a:lnTo>
                    <a:pt x="15776" y="6202"/>
                  </a:lnTo>
                  <a:lnTo>
                    <a:pt x="12332" y="6202"/>
                  </a:lnTo>
                  <a:lnTo>
                    <a:pt x="6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7629300" y="1651800"/>
              <a:ext cx="25750" cy="25750"/>
            </a:xfrm>
            <a:custGeom>
              <a:rect b="b" l="l" r="r" t="t"/>
              <a:pathLst>
                <a:path extrusionOk="0" h="1030" w="1030">
                  <a:moveTo>
                    <a:pt x="1" y="1"/>
                  </a:moveTo>
                  <a:lnTo>
                    <a:pt x="1030" y="1030"/>
                  </a:lnTo>
                  <a:lnTo>
                    <a:pt x="10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6556150" y="149820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45" y="0"/>
                  </a:moveTo>
                  <a:lnTo>
                    <a:pt x="6159" y="6173"/>
                  </a:lnTo>
                  <a:lnTo>
                    <a:pt x="0" y="6145"/>
                  </a:lnTo>
                  <a:lnTo>
                    <a:pt x="6187" y="12333"/>
                  </a:lnTo>
                  <a:lnTo>
                    <a:pt x="6187" y="15776"/>
                  </a:lnTo>
                  <a:lnTo>
                    <a:pt x="15490" y="25079"/>
                  </a:lnTo>
                  <a:lnTo>
                    <a:pt x="15490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792" y="15490"/>
                  </a:lnTo>
                  <a:lnTo>
                    <a:pt x="25065" y="15490"/>
                  </a:lnTo>
                  <a:lnTo>
                    <a:pt x="15776" y="6202"/>
                  </a:lnTo>
                  <a:lnTo>
                    <a:pt x="12332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6039575" y="1498200"/>
              <a:ext cx="626975" cy="627000"/>
            </a:xfrm>
            <a:custGeom>
              <a:rect b="b" l="l" r="r" t="t"/>
              <a:pathLst>
                <a:path extrusionOk="0" h="25080" w="25079">
                  <a:moveTo>
                    <a:pt x="6145" y="0"/>
                  </a:moveTo>
                  <a:lnTo>
                    <a:pt x="6174" y="6173"/>
                  </a:lnTo>
                  <a:lnTo>
                    <a:pt x="6159" y="6173"/>
                  </a:lnTo>
                  <a:lnTo>
                    <a:pt x="1" y="6145"/>
                  </a:lnTo>
                  <a:lnTo>
                    <a:pt x="6187" y="12333"/>
                  </a:lnTo>
                  <a:lnTo>
                    <a:pt x="6187" y="15776"/>
                  </a:lnTo>
                  <a:lnTo>
                    <a:pt x="15491" y="25079"/>
                  </a:lnTo>
                  <a:lnTo>
                    <a:pt x="15491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792" y="15490"/>
                  </a:lnTo>
                  <a:lnTo>
                    <a:pt x="25078" y="15490"/>
                  </a:lnTo>
                  <a:lnTo>
                    <a:pt x="15776" y="6202"/>
                  </a:lnTo>
                  <a:lnTo>
                    <a:pt x="12332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5508000" y="149820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30" y="0"/>
                  </a:moveTo>
                  <a:lnTo>
                    <a:pt x="6159" y="6173"/>
                  </a:lnTo>
                  <a:lnTo>
                    <a:pt x="1" y="6145"/>
                  </a:lnTo>
                  <a:lnTo>
                    <a:pt x="6187" y="12333"/>
                  </a:lnTo>
                  <a:lnTo>
                    <a:pt x="6187" y="15776"/>
                  </a:lnTo>
                  <a:lnTo>
                    <a:pt x="15476" y="25079"/>
                  </a:lnTo>
                  <a:lnTo>
                    <a:pt x="15476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792" y="15490"/>
                  </a:lnTo>
                  <a:lnTo>
                    <a:pt x="25065" y="15490"/>
                  </a:lnTo>
                  <a:lnTo>
                    <a:pt x="15776" y="6202"/>
                  </a:lnTo>
                  <a:lnTo>
                    <a:pt x="12332" y="6202"/>
                  </a:lnTo>
                  <a:lnTo>
                    <a:pt x="6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4976050" y="1498200"/>
              <a:ext cx="627000" cy="627000"/>
            </a:xfrm>
            <a:custGeom>
              <a:rect b="b" l="l" r="r" t="t"/>
              <a:pathLst>
                <a:path extrusionOk="0" h="25080" w="25080">
                  <a:moveTo>
                    <a:pt x="6145" y="0"/>
                  </a:moveTo>
                  <a:lnTo>
                    <a:pt x="6174" y="6173"/>
                  </a:lnTo>
                  <a:lnTo>
                    <a:pt x="1" y="6145"/>
                  </a:lnTo>
                  <a:lnTo>
                    <a:pt x="1" y="6145"/>
                  </a:lnTo>
                  <a:lnTo>
                    <a:pt x="6202" y="12333"/>
                  </a:lnTo>
                  <a:lnTo>
                    <a:pt x="6202" y="15776"/>
                  </a:lnTo>
                  <a:lnTo>
                    <a:pt x="15491" y="25079"/>
                  </a:lnTo>
                  <a:lnTo>
                    <a:pt x="15491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807" y="15490"/>
                  </a:lnTo>
                  <a:lnTo>
                    <a:pt x="25080" y="15490"/>
                  </a:lnTo>
                  <a:lnTo>
                    <a:pt x="15776" y="6202"/>
                  </a:lnTo>
                  <a:lnTo>
                    <a:pt x="12333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4444475" y="149820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45" y="0"/>
                  </a:moveTo>
                  <a:lnTo>
                    <a:pt x="6160" y="6173"/>
                  </a:lnTo>
                  <a:lnTo>
                    <a:pt x="6160" y="6173"/>
                  </a:lnTo>
                  <a:lnTo>
                    <a:pt x="1" y="6145"/>
                  </a:lnTo>
                  <a:lnTo>
                    <a:pt x="6189" y="12333"/>
                  </a:lnTo>
                  <a:lnTo>
                    <a:pt x="6189" y="15776"/>
                  </a:lnTo>
                  <a:lnTo>
                    <a:pt x="15477" y="25079"/>
                  </a:lnTo>
                  <a:lnTo>
                    <a:pt x="15477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793" y="15490"/>
                  </a:lnTo>
                  <a:lnTo>
                    <a:pt x="25065" y="15490"/>
                  </a:lnTo>
                  <a:lnTo>
                    <a:pt x="15776" y="6202"/>
                  </a:lnTo>
                  <a:lnTo>
                    <a:pt x="12333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3912550" y="1498200"/>
              <a:ext cx="626975" cy="627000"/>
            </a:xfrm>
            <a:custGeom>
              <a:rect b="b" l="l" r="r" t="t"/>
              <a:pathLst>
                <a:path extrusionOk="0" h="25080" w="25079">
                  <a:moveTo>
                    <a:pt x="6145" y="0"/>
                  </a:moveTo>
                  <a:lnTo>
                    <a:pt x="6174" y="6173"/>
                  </a:lnTo>
                  <a:lnTo>
                    <a:pt x="1" y="6145"/>
                  </a:lnTo>
                  <a:lnTo>
                    <a:pt x="1" y="6145"/>
                  </a:lnTo>
                  <a:lnTo>
                    <a:pt x="6202" y="12333"/>
                  </a:lnTo>
                  <a:lnTo>
                    <a:pt x="6202" y="15776"/>
                  </a:lnTo>
                  <a:lnTo>
                    <a:pt x="15491" y="25079"/>
                  </a:lnTo>
                  <a:lnTo>
                    <a:pt x="15491" y="21806"/>
                  </a:lnTo>
                  <a:lnTo>
                    <a:pt x="9446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807" y="15490"/>
                  </a:lnTo>
                  <a:lnTo>
                    <a:pt x="25079" y="15490"/>
                  </a:lnTo>
                  <a:lnTo>
                    <a:pt x="15777" y="6202"/>
                  </a:lnTo>
                  <a:lnTo>
                    <a:pt x="12332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3380975" y="149820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45" y="0"/>
                  </a:moveTo>
                  <a:lnTo>
                    <a:pt x="6159" y="6173"/>
                  </a:lnTo>
                  <a:lnTo>
                    <a:pt x="1" y="6145"/>
                  </a:lnTo>
                  <a:lnTo>
                    <a:pt x="6188" y="12333"/>
                  </a:lnTo>
                  <a:lnTo>
                    <a:pt x="6188" y="15776"/>
                  </a:lnTo>
                  <a:lnTo>
                    <a:pt x="15491" y="25079"/>
                  </a:lnTo>
                  <a:lnTo>
                    <a:pt x="15491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792" y="15490"/>
                  </a:lnTo>
                  <a:lnTo>
                    <a:pt x="25065" y="15490"/>
                  </a:lnTo>
                  <a:lnTo>
                    <a:pt x="15777" y="6202"/>
                  </a:lnTo>
                  <a:lnTo>
                    <a:pt x="12332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2849400" y="149820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30" y="0"/>
                  </a:moveTo>
                  <a:lnTo>
                    <a:pt x="6159" y="6173"/>
                  </a:lnTo>
                  <a:lnTo>
                    <a:pt x="1" y="6145"/>
                  </a:lnTo>
                  <a:lnTo>
                    <a:pt x="6187" y="12333"/>
                  </a:lnTo>
                  <a:lnTo>
                    <a:pt x="6187" y="15776"/>
                  </a:lnTo>
                  <a:lnTo>
                    <a:pt x="15476" y="25079"/>
                  </a:lnTo>
                  <a:lnTo>
                    <a:pt x="15476" y="21806"/>
                  </a:lnTo>
                  <a:lnTo>
                    <a:pt x="9432" y="15747"/>
                  </a:lnTo>
                  <a:lnTo>
                    <a:pt x="15733" y="15747"/>
                  </a:lnTo>
                  <a:lnTo>
                    <a:pt x="15733" y="9446"/>
                  </a:lnTo>
                  <a:lnTo>
                    <a:pt x="21792" y="15490"/>
                  </a:lnTo>
                  <a:lnTo>
                    <a:pt x="25065" y="15490"/>
                  </a:lnTo>
                  <a:lnTo>
                    <a:pt x="15776" y="6202"/>
                  </a:lnTo>
                  <a:lnTo>
                    <a:pt x="12318" y="6202"/>
                  </a:lnTo>
                  <a:lnTo>
                    <a:pt x="6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2317450" y="1498200"/>
              <a:ext cx="627000" cy="627000"/>
            </a:xfrm>
            <a:custGeom>
              <a:rect b="b" l="l" r="r" t="t"/>
              <a:pathLst>
                <a:path extrusionOk="0" h="25080" w="25080">
                  <a:moveTo>
                    <a:pt x="6145" y="0"/>
                  </a:moveTo>
                  <a:lnTo>
                    <a:pt x="6174" y="6173"/>
                  </a:lnTo>
                  <a:lnTo>
                    <a:pt x="1" y="6145"/>
                  </a:lnTo>
                  <a:lnTo>
                    <a:pt x="1" y="6145"/>
                  </a:lnTo>
                  <a:lnTo>
                    <a:pt x="6189" y="12333"/>
                  </a:lnTo>
                  <a:lnTo>
                    <a:pt x="6189" y="15776"/>
                  </a:lnTo>
                  <a:lnTo>
                    <a:pt x="15491" y="25079"/>
                  </a:lnTo>
                  <a:lnTo>
                    <a:pt x="15491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793" y="15490"/>
                  </a:lnTo>
                  <a:lnTo>
                    <a:pt x="25080" y="15490"/>
                  </a:lnTo>
                  <a:lnTo>
                    <a:pt x="15777" y="6202"/>
                  </a:lnTo>
                  <a:lnTo>
                    <a:pt x="12333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1785875" y="149820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32" y="0"/>
                  </a:moveTo>
                  <a:lnTo>
                    <a:pt x="6160" y="6173"/>
                  </a:lnTo>
                  <a:lnTo>
                    <a:pt x="6160" y="6173"/>
                  </a:lnTo>
                  <a:lnTo>
                    <a:pt x="1" y="6145"/>
                  </a:lnTo>
                  <a:lnTo>
                    <a:pt x="1" y="6145"/>
                  </a:lnTo>
                  <a:lnTo>
                    <a:pt x="6189" y="12333"/>
                  </a:lnTo>
                  <a:lnTo>
                    <a:pt x="6189" y="15776"/>
                  </a:lnTo>
                  <a:lnTo>
                    <a:pt x="15477" y="25079"/>
                  </a:lnTo>
                  <a:lnTo>
                    <a:pt x="15477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793" y="15490"/>
                  </a:lnTo>
                  <a:lnTo>
                    <a:pt x="25065" y="15490"/>
                  </a:lnTo>
                  <a:lnTo>
                    <a:pt x="15776" y="6202"/>
                  </a:lnTo>
                  <a:lnTo>
                    <a:pt x="12333" y="6202"/>
                  </a:lnTo>
                  <a:lnTo>
                    <a:pt x="6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1253950" y="1498200"/>
              <a:ext cx="626975" cy="627000"/>
            </a:xfrm>
            <a:custGeom>
              <a:rect b="b" l="l" r="r" t="t"/>
              <a:pathLst>
                <a:path extrusionOk="0" h="25080" w="25079">
                  <a:moveTo>
                    <a:pt x="6145" y="0"/>
                  </a:moveTo>
                  <a:lnTo>
                    <a:pt x="6174" y="6173"/>
                  </a:lnTo>
                  <a:lnTo>
                    <a:pt x="1" y="6145"/>
                  </a:lnTo>
                  <a:lnTo>
                    <a:pt x="6203" y="12333"/>
                  </a:lnTo>
                  <a:lnTo>
                    <a:pt x="6203" y="15776"/>
                  </a:lnTo>
                  <a:lnTo>
                    <a:pt x="15491" y="25079"/>
                  </a:lnTo>
                  <a:lnTo>
                    <a:pt x="15491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807" y="15490"/>
                  </a:lnTo>
                  <a:lnTo>
                    <a:pt x="25079" y="15490"/>
                  </a:lnTo>
                  <a:lnTo>
                    <a:pt x="15777" y="6202"/>
                  </a:lnTo>
                  <a:lnTo>
                    <a:pt x="12332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722375" y="149820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45" y="0"/>
                  </a:moveTo>
                  <a:lnTo>
                    <a:pt x="6159" y="6173"/>
                  </a:lnTo>
                  <a:lnTo>
                    <a:pt x="1" y="6145"/>
                  </a:lnTo>
                  <a:lnTo>
                    <a:pt x="6188" y="12333"/>
                  </a:lnTo>
                  <a:lnTo>
                    <a:pt x="6188" y="15776"/>
                  </a:lnTo>
                  <a:lnTo>
                    <a:pt x="15491" y="25079"/>
                  </a:lnTo>
                  <a:lnTo>
                    <a:pt x="15491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792" y="15490"/>
                  </a:lnTo>
                  <a:lnTo>
                    <a:pt x="25065" y="15490"/>
                  </a:lnTo>
                  <a:lnTo>
                    <a:pt x="15777" y="6202"/>
                  </a:lnTo>
                  <a:lnTo>
                    <a:pt x="12332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541250" y="2006575"/>
              <a:ext cx="36450" cy="118625"/>
            </a:xfrm>
            <a:custGeom>
              <a:rect b="b" l="l" r="r" t="t"/>
              <a:pathLst>
                <a:path extrusionOk="0" h="4745" w="1458">
                  <a:moveTo>
                    <a:pt x="0" y="0"/>
                  </a:moveTo>
                  <a:lnTo>
                    <a:pt x="0" y="3272"/>
                  </a:lnTo>
                  <a:lnTo>
                    <a:pt x="1458" y="4744"/>
                  </a:lnTo>
                  <a:lnTo>
                    <a:pt x="1458" y="14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541250" y="1653225"/>
              <a:ext cx="276175" cy="238675"/>
            </a:xfrm>
            <a:custGeom>
              <a:rect b="b" l="l" r="r" t="t"/>
              <a:pathLst>
                <a:path extrusionOk="0" h="9547" w="11047">
                  <a:moveTo>
                    <a:pt x="0" y="1"/>
                  </a:moveTo>
                  <a:lnTo>
                    <a:pt x="0" y="9546"/>
                  </a:lnTo>
                  <a:lnTo>
                    <a:pt x="1715" y="9546"/>
                  </a:lnTo>
                  <a:lnTo>
                    <a:pt x="1715" y="3245"/>
                  </a:lnTo>
                  <a:lnTo>
                    <a:pt x="7774" y="9289"/>
                  </a:lnTo>
                  <a:lnTo>
                    <a:pt x="11047" y="9289"/>
                  </a:lnTo>
                  <a:lnTo>
                    <a:pt x="17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6918025" y="2406300"/>
              <a:ext cx="626625" cy="592325"/>
            </a:xfrm>
            <a:custGeom>
              <a:rect b="b" l="l" r="r" t="t"/>
              <a:pathLst>
                <a:path extrusionOk="0" h="23693" w="25065">
                  <a:moveTo>
                    <a:pt x="6145" y="1"/>
                  </a:moveTo>
                  <a:lnTo>
                    <a:pt x="6173" y="6160"/>
                  </a:lnTo>
                  <a:lnTo>
                    <a:pt x="6173" y="6174"/>
                  </a:lnTo>
                  <a:lnTo>
                    <a:pt x="6160" y="6174"/>
                  </a:lnTo>
                  <a:lnTo>
                    <a:pt x="6160" y="6160"/>
                  </a:lnTo>
                  <a:lnTo>
                    <a:pt x="0" y="6145"/>
                  </a:lnTo>
                  <a:lnTo>
                    <a:pt x="0" y="6145"/>
                  </a:lnTo>
                  <a:lnTo>
                    <a:pt x="6188" y="12333"/>
                  </a:lnTo>
                  <a:lnTo>
                    <a:pt x="6188" y="15776"/>
                  </a:lnTo>
                  <a:lnTo>
                    <a:pt x="14105" y="23693"/>
                  </a:lnTo>
                  <a:lnTo>
                    <a:pt x="15490" y="23693"/>
                  </a:lnTo>
                  <a:lnTo>
                    <a:pt x="15490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3" y="15491"/>
                  </a:lnTo>
                  <a:lnTo>
                    <a:pt x="25064" y="15491"/>
                  </a:lnTo>
                  <a:lnTo>
                    <a:pt x="15776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7440300" y="2406300"/>
              <a:ext cx="214750" cy="454450"/>
            </a:xfrm>
            <a:custGeom>
              <a:rect b="b" l="l" r="r" t="t"/>
              <a:pathLst>
                <a:path extrusionOk="0" h="18178" w="8590">
                  <a:moveTo>
                    <a:pt x="6145" y="1"/>
                  </a:moveTo>
                  <a:lnTo>
                    <a:pt x="6174" y="6160"/>
                  </a:lnTo>
                  <a:lnTo>
                    <a:pt x="6174" y="6160"/>
                  </a:lnTo>
                  <a:lnTo>
                    <a:pt x="1" y="6145"/>
                  </a:lnTo>
                  <a:lnTo>
                    <a:pt x="6203" y="12333"/>
                  </a:lnTo>
                  <a:lnTo>
                    <a:pt x="6203" y="15776"/>
                  </a:lnTo>
                  <a:lnTo>
                    <a:pt x="8590" y="18177"/>
                  </a:lnTo>
                  <a:lnTo>
                    <a:pt x="8590" y="2445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6367150" y="2406300"/>
              <a:ext cx="627000" cy="592325"/>
            </a:xfrm>
            <a:custGeom>
              <a:rect b="b" l="l" r="r" t="t"/>
              <a:pathLst>
                <a:path extrusionOk="0" h="23693" w="25080">
                  <a:moveTo>
                    <a:pt x="6145" y="1"/>
                  </a:moveTo>
                  <a:lnTo>
                    <a:pt x="6174" y="6160"/>
                  </a:lnTo>
                  <a:lnTo>
                    <a:pt x="1" y="6145"/>
                  </a:lnTo>
                  <a:lnTo>
                    <a:pt x="6202" y="12333"/>
                  </a:lnTo>
                  <a:lnTo>
                    <a:pt x="6202" y="15776"/>
                  </a:lnTo>
                  <a:lnTo>
                    <a:pt x="14105" y="23693"/>
                  </a:lnTo>
                  <a:lnTo>
                    <a:pt x="15491" y="23693"/>
                  </a:lnTo>
                  <a:lnTo>
                    <a:pt x="15491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807" y="15491"/>
                  </a:lnTo>
                  <a:lnTo>
                    <a:pt x="25080" y="15491"/>
                  </a:lnTo>
                  <a:lnTo>
                    <a:pt x="15776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5850575" y="2406300"/>
              <a:ext cx="627000" cy="592325"/>
            </a:xfrm>
            <a:custGeom>
              <a:rect b="b" l="l" r="r" t="t"/>
              <a:pathLst>
                <a:path extrusionOk="0" h="23693" w="25080">
                  <a:moveTo>
                    <a:pt x="6145" y="1"/>
                  </a:moveTo>
                  <a:lnTo>
                    <a:pt x="6174" y="6160"/>
                  </a:lnTo>
                  <a:lnTo>
                    <a:pt x="6174" y="6160"/>
                  </a:lnTo>
                  <a:lnTo>
                    <a:pt x="1" y="6145"/>
                  </a:lnTo>
                  <a:lnTo>
                    <a:pt x="6202" y="12333"/>
                  </a:lnTo>
                  <a:lnTo>
                    <a:pt x="6202" y="15776"/>
                  </a:lnTo>
                  <a:lnTo>
                    <a:pt x="14105" y="23693"/>
                  </a:lnTo>
                  <a:lnTo>
                    <a:pt x="15491" y="23693"/>
                  </a:lnTo>
                  <a:lnTo>
                    <a:pt x="15491" y="21793"/>
                  </a:lnTo>
                  <a:lnTo>
                    <a:pt x="9447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807" y="15491"/>
                  </a:lnTo>
                  <a:lnTo>
                    <a:pt x="25080" y="15491"/>
                  </a:lnTo>
                  <a:lnTo>
                    <a:pt x="15777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5319000" y="2406300"/>
              <a:ext cx="626625" cy="592325"/>
            </a:xfrm>
            <a:custGeom>
              <a:rect b="b" l="l" r="r" t="t"/>
              <a:pathLst>
                <a:path extrusionOk="0" h="23693" w="25065">
                  <a:moveTo>
                    <a:pt x="6145" y="1"/>
                  </a:moveTo>
                  <a:lnTo>
                    <a:pt x="6160" y="6160"/>
                  </a:lnTo>
                  <a:lnTo>
                    <a:pt x="1" y="6145"/>
                  </a:lnTo>
                  <a:lnTo>
                    <a:pt x="1" y="6145"/>
                  </a:lnTo>
                  <a:lnTo>
                    <a:pt x="6189" y="12333"/>
                  </a:lnTo>
                  <a:lnTo>
                    <a:pt x="6189" y="15776"/>
                  </a:lnTo>
                  <a:lnTo>
                    <a:pt x="14105" y="23693"/>
                  </a:lnTo>
                  <a:lnTo>
                    <a:pt x="15491" y="23693"/>
                  </a:lnTo>
                  <a:lnTo>
                    <a:pt x="15491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3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4787425" y="2406300"/>
              <a:ext cx="626625" cy="592325"/>
            </a:xfrm>
            <a:custGeom>
              <a:rect b="b" l="l" r="r" t="t"/>
              <a:pathLst>
                <a:path extrusionOk="0" h="23693" w="25065">
                  <a:moveTo>
                    <a:pt x="6131" y="1"/>
                  </a:moveTo>
                  <a:lnTo>
                    <a:pt x="6160" y="6160"/>
                  </a:lnTo>
                  <a:lnTo>
                    <a:pt x="6160" y="6160"/>
                  </a:lnTo>
                  <a:lnTo>
                    <a:pt x="1" y="6145"/>
                  </a:lnTo>
                  <a:lnTo>
                    <a:pt x="1" y="6145"/>
                  </a:lnTo>
                  <a:lnTo>
                    <a:pt x="6189" y="12333"/>
                  </a:lnTo>
                  <a:lnTo>
                    <a:pt x="6189" y="15776"/>
                  </a:lnTo>
                  <a:lnTo>
                    <a:pt x="14105" y="23693"/>
                  </a:lnTo>
                  <a:lnTo>
                    <a:pt x="15477" y="23693"/>
                  </a:lnTo>
                  <a:lnTo>
                    <a:pt x="15477" y="21793"/>
                  </a:lnTo>
                  <a:lnTo>
                    <a:pt x="9432" y="15748"/>
                  </a:lnTo>
                  <a:lnTo>
                    <a:pt x="15734" y="15748"/>
                  </a:lnTo>
                  <a:lnTo>
                    <a:pt x="15734" y="9432"/>
                  </a:lnTo>
                  <a:lnTo>
                    <a:pt x="21793" y="15491"/>
                  </a:lnTo>
                  <a:lnTo>
                    <a:pt x="25065" y="15491"/>
                  </a:lnTo>
                  <a:lnTo>
                    <a:pt x="15776" y="6189"/>
                  </a:lnTo>
                  <a:lnTo>
                    <a:pt x="12318" y="6189"/>
                  </a:lnTo>
                  <a:lnTo>
                    <a:pt x="61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4255500" y="2406300"/>
              <a:ext cx="626975" cy="592325"/>
            </a:xfrm>
            <a:custGeom>
              <a:rect b="b" l="l" r="r" t="t"/>
              <a:pathLst>
                <a:path extrusionOk="0" h="23693" w="25079">
                  <a:moveTo>
                    <a:pt x="6145" y="1"/>
                  </a:moveTo>
                  <a:lnTo>
                    <a:pt x="6174" y="6160"/>
                  </a:lnTo>
                  <a:lnTo>
                    <a:pt x="6174" y="6174"/>
                  </a:lnTo>
                  <a:lnTo>
                    <a:pt x="6159" y="6160"/>
                  </a:lnTo>
                  <a:lnTo>
                    <a:pt x="1" y="6145"/>
                  </a:lnTo>
                  <a:lnTo>
                    <a:pt x="6188" y="12333"/>
                  </a:lnTo>
                  <a:lnTo>
                    <a:pt x="6188" y="15776"/>
                  </a:lnTo>
                  <a:lnTo>
                    <a:pt x="14104" y="23693"/>
                  </a:lnTo>
                  <a:lnTo>
                    <a:pt x="15491" y="23693"/>
                  </a:lnTo>
                  <a:lnTo>
                    <a:pt x="15491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2" y="15491"/>
                  </a:lnTo>
                  <a:lnTo>
                    <a:pt x="25079" y="15491"/>
                  </a:lnTo>
                  <a:lnTo>
                    <a:pt x="15777" y="6189"/>
                  </a:lnTo>
                  <a:lnTo>
                    <a:pt x="12332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3723925" y="2406300"/>
              <a:ext cx="626625" cy="592325"/>
            </a:xfrm>
            <a:custGeom>
              <a:rect b="b" l="l" r="r" t="t"/>
              <a:pathLst>
                <a:path extrusionOk="0" h="23693" w="25065">
                  <a:moveTo>
                    <a:pt x="6130" y="1"/>
                  </a:moveTo>
                  <a:lnTo>
                    <a:pt x="6159" y="6160"/>
                  </a:lnTo>
                  <a:lnTo>
                    <a:pt x="6159" y="6160"/>
                  </a:lnTo>
                  <a:lnTo>
                    <a:pt x="1" y="6145"/>
                  </a:lnTo>
                  <a:lnTo>
                    <a:pt x="6188" y="12333"/>
                  </a:lnTo>
                  <a:lnTo>
                    <a:pt x="6188" y="15776"/>
                  </a:lnTo>
                  <a:lnTo>
                    <a:pt x="14104" y="23693"/>
                  </a:lnTo>
                  <a:lnTo>
                    <a:pt x="15476" y="23693"/>
                  </a:lnTo>
                  <a:lnTo>
                    <a:pt x="15476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2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32" y="6189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3191975" y="2406300"/>
              <a:ext cx="627000" cy="592325"/>
            </a:xfrm>
            <a:custGeom>
              <a:rect b="b" l="l" r="r" t="t"/>
              <a:pathLst>
                <a:path extrusionOk="0" h="23693" w="25080">
                  <a:moveTo>
                    <a:pt x="6145" y="1"/>
                  </a:moveTo>
                  <a:lnTo>
                    <a:pt x="6174" y="6160"/>
                  </a:lnTo>
                  <a:lnTo>
                    <a:pt x="6174" y="6160"/>
                  </a:lnTo>
                  <a:lnTo>
                    <a:pt x="1" y="6145"/>
                  </a:lnTo>
                  <a:lnTo>
                    <a:pt x="6203" y="12333"/>
                  </a:lnTo>
                  <a:lnTo>
                    <a:pt x="6203" y="15776"/>
                  </a:lnTo>
                  <a:lnTo>
                    <a:pt x="14105" y="23693"/>
                  </a:lnTo>
                  <a:lnTo>
                    <a:pt x="15491" y="23693"/>
                  </a:lnTo>
                  <a:lnTo>
                    <a:pt x="15491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807" y="15491"/>
                  </a:lnTo>
                  <a:lnTo>
                    <a:pt x="25080" y="15491"/>
                  </a:lnTo>
                  <a:lnTo>
                    <a:pt x="15777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2660400" y="2406300"/>
              <a:ext cx="626625" cy="592325"/>
            </a:xfrm>
            <a:custGeom>
              <a:rect b="b" l="l" r="r" t="t"/>
              <a:pathLst>
                <a:path extrusionOk="0" h="23693" w="25065">
                  <a:moveTo>
                    <a:pt x="6145" y="1"/>
                  </a:moveTo>
                  <a:lnTo>
                    <a:pt x="6160" y="6160"/>
                  </a:lnTo>
                  <a:lnTo>
                    <a:pt x="1" y="6145"/>
                  </a:lnTo>
                  <a:lnTo>
                    <a:pt x="6189" y="12333"/>
                  </a:lnTo>
                  <a:lnTo>
                    <a:pt x="6189" y="15776"/>
                  </a:lnTo>
                  <a:lnTo>
                    <a:pt x="14105" y="23693"/>
                  </a:lnTo>
                  <a:lnTo>
                    <a:pt x="15477" y="23693"/>
                  </a:lnTo>
                  <a:lnTo>
                    <a:pt x="15477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3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2128500" y="2406300"/>
              <a:ext cx="626950" cy="592325"/>
            </a:xfrm>
            <a:custGeom>
              <a:rect b="b" l="l" r="r" t="t"/>
              <a:pathLst>
                <a:path extrusionOk="0" h="23693" w="25078">
                  <a:moveTo>
                    <a:pt x="6145" y="1"/>
                  </a:moveTo>
                  <a:lnTo>
                    <a:pt x="6173" y="6160"/>
                  </a:lnTo>
                  <a:lnTo>
                    <a:pt x="6173" y="6160"/>
                  </a:lnTo>
                  <a:lnTo>
                    <a:pt x="0" y="6145"/>
                  </a:lnTo>
                  <a:lnTo>
                    <a:pt x="6202" y="12333"/>
                  </a:lnTo>
                  <a:lnTo>
                    <a:pt x="6202" y="15776"/>
                  </a:lnTo>
                  <a:lnTo>
                    <a:pt x="14103" y="23693"/>
                  </a:lnTo>
                  <a:lnTo>
                    <a:pt x="15490" y="23693"/>
                  </a:lnTo>
                  <a:lnTo>
                    <a:pt x="15490" y="21793"/>
                  </a:lnTo>
                  <a:lnTo>
                    <a:pt x="9445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806" y="15491"/>
                  </a:lnTo>
                  <a:lnTo>
                    <a:pt x="25078" y="15491"/>
                  </a:lnTo>
                  <a:lnTo>
                    <a:pt x="15776" y="6189"/>
                  </a:lnTo>
                  <a:lnTo>
                    <a:pt x="12331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1596900" y="2406300"/>
              <a:ext cx="626650" cy="592325"/>
            </a:xfrm>
            <a:custGeom>
              <a:rect b="b" l="l" r="r" t="t"/>
              <a:pathLst>
                <a:path extrusionOk="0" h="23693" w="25066">
                  <a:moveTo>
                    <a:pt x="6146" y="1"/>
                  </a:moveTo>
                  <a:lnTo>
                    <a:pt x="6159" y="6160"/>
                  </a:lnTo>
                  <a:lnTo>
                    <a:pt x="1" y="6145"/>
                  </a:lnTo>
                  <a:lnTo>
                    <a:pt x="6188" y="12333"/>
                  </a:lnTo>
                  <a:lnTo>
                    <a:pt x="6188" y="15776"/>
                  </a:lnTo>
                  <a:lnTo>
                    <a:pt x="14104" y="23693"/>
                  </a:lnTo>
                  <a:lnTo>
                    <a:pt x="15491" y="23693"/>
                  </a:lnTo>
                  <a:lnTo>
                    <a:pt x="15491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2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32" y="6189"/>
                  </a:lnTo>
                  <a:lnTo>
                    <a:pt x="6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1065325" y="2406300"/>
              <a:ext cx="626650" cy="592325"/>
            </a:xfrm>
            <a:custGeom>
              <a:rect b="b" l="l" r="r" t="t"/>
              <a:pathLst>
                <a:path extrusionOk="0" h="23693" w="25066">
                  <a:moveTo>
                    <a:pt x="6131" y="1"/>
                  </a:moveTo>
                  <a:lnTo>
                    <a:pt x="6159" y="6160"/>
                  </a:lnTo>
                  <a:lnTo>
                    <a:pt x="6159" y="6160"/>
                  </a:lnTo>
                  <a:lnTo>
                    <a:pt x="1" y="6145"/>
                  </a:lnTo>
                  <a:lnTo>
                    <a:pt x="6188" y="12333"/>
                  </a:lnTo>
                  <a:lnTo>
                    <a:pt x="6188" y="15776"/>
                  </a:lnTo>
                  <a:lnTo>
                    <a:pt x="14104" y="23693"/>
                  </a:lnTo>
                  <a:lnTo>
                    <a:pt x="15476" y="23693"/>
                  </a:lnTo>
                  <a:lnTo>
                    <a:pt x="15476" y="21793"/>
                  </a:lnTo>
                  <a:lnTo>
                    <a:pt x="9432" y="15748"/>
                  </a:lnTo>
                  <a:lnTo>
                    <a:pt x="15733" y="15748"/>
                  </a:lnTo>
                  <a:lnTo>
                    <a:pt x="15733" y="9432"/>
                  </a:lnTo>
                  <a:lnTo>
                    <a:pt x="21792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19" y="6189"/>
                  </a:lnTo>
                  <a:lnTo>
                    <a:pt x="61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541250" y="2406300"/>
              <a:ext cx="619125" cy="592325"/>
            </a:xfrm>
            <a:custGeom>
              <a:rect b="b" l="l" r="r" t="t"/>
              <a:pathLst>
                <a:path extrusionOk="0" h="23693" w="24765">
                  <a:moveTo>
                    <a:pt x="5831" y="1"/>
                  </a:moveTo>
                  <a:lnTo>
                    <a:pt x="5859" y="6160"/>
                  </a:lnTo>
                  <a:lnTo>
                    <a:pt x="0" y="6145"/>
                  </a:lnTo>
                  <a:lnTo>
                    <a:pt x="0" y="6446"/>
                  </a:lnTo>
                  <a:lnTo>
                    <a:pt x="5874" y="12333"/>
                  </a:lnTo>
                  <a:lnTo>
                    <a:pt x="5874" y="15776"/>
                  </a:lnTo>
                  <a:lnTo>
                    <a:pt x="13790" y="23693"/>
                  </a:lnTo>
                  <a:lnTo>
                    <a:pt x="15176" y="23693"/>
                  </a:lnTo>
                  <a:lnTo>
                    <a:pt x="15176" y="21793"/>
                  </a:lnTo>
                  <a:lnTo>
                    <a:pt x="9117" y="15748"/>
                  </a:lnTo>
                  <a:lnTo>
                    <a:pt x="15433" y="15748"/>
                  </a:lnTo>
                  <a:lnTo>
                    <a:pt x="15433" y="9432"/>
                  </a:lnTo>
                  <a:lnTo>
                    <a:pt x="21478" y="15491"/>
                  </a:lnTo>
                  <a:lnTo>
                    <a:pt x="24765" y="15491"/>
                  </a:lnTo>
                  <a:lnTo>
                    <a:pt x="15462" y="6189"/>
                  </a:lnTo>
                  <a:lnTo>
                    <a:pt x="12019" y="6189"/>
                  </a:lnTo>
                  <a:lnTo>
                    <a:pt x="58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541250" y="2706050"/>
              <a:ext cx="87200" cy="87525"/>
            </a:xfrm>
            <a:custGeom>
              <a:rect b="b" l="l" r="r" t="t"/>
              <a:pathLst>
                <a:path extrusionOk="0" h="3501" w="3488">
                  <a:moveTo>
                    <a:pt x="0" y="0"/>
                  </a:moveTo>
                  <a:lnTo>
                    <a:pt x="0" y="3272"/>
                  </a:lnTo>
                  <a:lnTo>
                    <a:pt x="215" y="3501"/>
                  </a:lnTo>
                  <a:lnTo>
                    <a:pt x="3487" y="3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7028425" y="1966550"/>
              <a:ext cx="626625" cy="626625"/>
            </a:xfrm>
            <a:custGeom>
              <a:rect b="b" l="l" r="r" t="t"/>
              <a:pathLst>
                <a:path extrusionOk="0" h="25065" w="25065">
                  <a:moveTo>
                    <a:pt x="6130" y="1"/>
                  </a:moveTo>
                  <a:lnTo>
                    <a:pt x="6159" y="6159"/>
                  </a:lnTo>
                  <a:lnTo>
                    <a:pt x="0" y="6130"/>
                  </a:lnTo>
                  <a:lnTo>
                    <a:pt x="6187" y="12318"/>
                  </a:lnTo>
                  <a:lnTo>
                    <a:pt x="6187" y="15776"/>
                  </a:lnTo>
                  <a:lnTo>
                    <a:pt x="15476" y="25065"/>
                  </a:lnTo>
                  <a:lnTo>
                    <a:pt x="15476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2" y="15476"/>
                  </a:lnTo>
                  <a:lnTo>
                    <a:pt x="25065" y="15476"/>
                  </a:lnTo>
                  <a:lnTo>
                    <a:pt x="15776" y="6187"/>
                  </a:lnTo>
                  <a:lnTo>
                    <a:pt x="12332" y="6187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7550700" y="2119800"/>
              <a:ext cx="104350" cy="104325"/>
            </a:xfrm>
            <a:custGeom>
              <a:rect b="b" l="l" r="r" t="t"/>
              <a:pathLst>
                <a:path extrusionOk="0" h="4173" w="4174">
                  <a:moveTo>
                    <a:pt x="1" y="0"/>
                  </a:moveTo>
                  <a:lnTo>
                    <a:pt x="4174" y="4173"/>
                  </a:lnTo>
                  <a:lnTo>
                    <a:pt x="4174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6477550" y="1966550"/>
              <a:ext cx="626625" cy="626625"/>
            </a:xfrm>
            <a:custGeom>
              <a:rect b="b" l="l" r="r" t="t"/>
              <a:pathLst>
                <a:path extrusionOk="0" h="25065" w="25065">
                  <a:moveTo>
                    <a:pt x="6145" y="1"/>
                  </a:moveTo>
                  <a:lnTo>
                    <a:pt x="6159" y="6159"/>
                  </a:lnTo>
                  <a:lnTo>
                    <a:pt x="1" y="6130"/>
                  </a:lnTo>
                  <a:lnTo>
                    <a:pt x="6188" y="12318"/>
                  </a:lnTo>
                  <a:lnTo>
                    <a:pt x="6188" y="15776"/>
                  </a:lnTo>
                  <a:lnTo>
                    <a:pt x="15476" y="25065"/>
                  </a:lnTo>
                  <a:lnTo>
                    <a:pt x="15491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2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32" y="6187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5960975" y="1966550"/>
              <a:ext cx="626625" cy="626625"/>
            </a:xfrm>
            <a:custGeom>
              <a:rect b="b" l="l" r="r" t="t"/>
              <a:pathLst>
                <a:path extrusionOk="0" h="25065" w="25065">
                  <a:moveTo>
                    <a:pt x="6145" y="1"/>
                  </a:moveTo>
                  <a:lnTo>
                    <a:pt x="6159" y="6159"/>
                  </a:lnTo>
                  <a:lnTo>
                    <a:pt x="1" y="6130"/>
                  </a:lnTo>
                  <a:lnTo>
                    <a:pt x="6188" y="12318"/>
                  </a:lnTo>
                  <a:lnTo>
                    <a:pt x="6188" y="15776"/>
                  </a:lnTo>
                  <a:lnTo>
                    <a:pt x="15491" y="25065"/>
                  </a:lnTo>
                  <a:lnTo>
                    <a:pt x="15491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2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32" y="6187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5429400" y="1966550"/>
              <a:ext cx="626625" cy="626625"/>
            </a:xfrm>
            <a:custGeom>
              <a:rect b="b" l="l" r="r" t="t"/>
              <a:pathLst>
                <a:path extrusionOk="0" h="25065" w="25065">
                  <a:moveTo>
                    <a:pt x="6130" y="1"/>
                  </a:moveTo>
                  <a:lnTo>
                    <a:pt x="6159" y="6159"/>
                  </a:lnTo>
                  <a:lnTo>
                    <a:pt x="1" y="6130"/>
                  </a:lnTo>
                  <a:lnTo>
                    <a:pt x="6188" y="12318"/>
                  </a:lnTo>
                  <a:lnTo>
                    <a:pt x="6188" y="15776"/>
                  </a:lnTo>
                  <a:lnTo>
                    <a:pt x="15476" y="25065"/>
                  </a:lnTo>
                  <a:lnTo>
                    <a:pt x="15476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2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32" y="6187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4897450" y="1966550"/>
              <a:ext cx="627000" cy="626625"/>
            </a:xfrm>
            <a:custGeom>
              <a:rect b="b" l="l" r="r" t="t"/>
              <a:pathLst>
                <a:path extrusionOk="0" h="25065" w="25080">
                  <a:moveTo>
                    <a:pt x="6145" y="1"/>
                  </a:moveTo>
                  <a:lnTo>
                    <a:pt x="6174" y="6159"/>
                  </a:lnTo>
                  <a:lnTo>
                    <a:pt x="1" y="6130"/>
                  </a:lnTo>
                  <a:lnTo>
                    <a:pt x="6189" y="12318"/>
                  </a:lnTo>
                  <a:lnTo>
                    <a:pt x="6189" y="15776"/>
                  </a:lnTo>
                  <a:lnTo>
                    <a:pt x="15491" y="25065"/>
                  </a:lnTo>
                  <a:lnTo>
                    <a:pt x="15491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807" y="15476"/>
                  </a:lnTo>
                  <a:lnTo>
                    <a:pt x="25080" y="15476"/>
                  </a:lnTo>
                  <a:lnTo>
                    <a:pt x="15777" y="6187"/>
                  </a:lnTo>
                  <a:lnTo>
                    <a:pt x="12333" y="6187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4365875" y="1966550"/>
              <a:ext cx="626625" cy="626625"/>
            </a:xfrm>
            <a:custGeom>
              <a:rect b="b" l="l" r="r" t="t"/>
              <a:pathLst>
                <a:path extrusionOk="0" h="25065" w="25065">
                  <a:moveTo>
                    <a:pt x="6132" y="1"/>
                  </a:moveTo>
                  <a:lnTo>
                    <a:pt x="6160" y="6159"/>
                  </a:lnTo>
                  <a:lnTo>
                    <a:pt x="6160" y="6159"/>
                  </a:lnTo>
                  <a:lnTo>
                    <a:pt x="1" y="6130"/>
                  </a:lnTo>
                  <a:lnTo>
                    <a:pt x="1" y="6130"/>
                  </a:lnTo>
                  <a:lnTo>
                    <a:pt x="6189" y="12318"/>
                  </a:lnTo>
                  <a:lnTo>
                    <a:pt x="6189" y="15776"/>
                  </a:lnTo>
                  <a:lnTo>
                    <a:pt x="15477" y="25065"/>
                  </a:lnTo>
                  <a:lnTo>
                    <a:pt x="15477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3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33" y="6187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3833975" y="1966550"/>
              <a:ext cx="626950" cy="626625"/>
            </a:xfrm>
            <a:custGeom>
              <a:rect b="b" l="l" r="r" t="t"/>
              <a:pathLst>
                <a:path extrusionOk="0" h="25065" w="25078">
                  <a:moveTo>
                    <a:pt x="6145" y="1"/>
                  </a:moveTo>
                  <a:lnTo>
                    <a:pt x="6173" y="6159"/>
                  </a:lnTo>
                  <a:lnTo>
                    <a:pt x="0" y="6130"/>
                  </a:lnTo>
                  <a:lnTo>
                    <a:pt x="6202" y="12318"/>
                  </a:lnTo>
                  <a:lnTo>
                    <a:pt x="6202" y="15776"/>
                  </a:lnTo>
                  <a:lnTo>
                    <a:pt x="15490" y="25065"/>
                  </a:lnTo>
                  <a:lnTo>
                    <a:pt x="15490" y="21792"/>
                  </a:lnTo>
                  <a:lnTo>
                    <a:pt x="9445" y="15733"/>
                  </a:lnTo>
                  <a:lnTo>
                    <a:pt x="15747" y="15733"/>
                  </a:lnTo>
                  <a:lnTo>
                    <a:pt x="15747" y="9432"/>
                  </a:lnTo>
                  <a:lnTo>
                    <a:pt x="21806" y="15476"/>
                  </a:lnTo>
                  <a:lnTo>
                    <a:pt x="25078" y="15476"/>
                  </a:lnTo>
                  <a:lnTo>
                    <a:pt x="15776" y="6187"/>
                  </a:lnTo>
                  <a:lnTo>
                    <a:pt x="12331" y="6187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3302375" y="1966550"/>
              <a:ext cx="626650" cy="626625"/>
            </a:xfrm>
            <a:custGeom>
              <a:rect b="b" l="l" r="r" t="t"/>
              <a:pathLst>
                <a:path extrusionOk="0" h="25065" w="25066">
                  <a:moveTo>
                    <a:pt x="6146" y="1"/>
                  </a:moveTo>
                  <a:lnTo>
                    <a:pt x="6159" y="6159"/>
                  </a:lnTo>
                  <a:lnTo>
                    <a:pt x="1" y="6130"/>
                  </a:lnTo>
                  <a:lnTo>
                    <a:pt x="6188" y="12318"/>
                  </a:lnTo>
                  <a:lnTo>
                    <a:pt x="6188" y="15776"/>
                  </a:lnTo>
                  <a:lnTo>
                    <a:pt x="15491" y="25065"/>
                  </a:lnTo>
                  <a:lnTo>
                    <a:pt x="15491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2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32" y="6187"/>
                  </a:lnTo>
                  <a:lnTo>
                    <a:pt x="6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2770800" y="1966550"/>
              <a:ext cx="626650" cy="626625"/>
            </a:xfrm>
            <a:custGeom>
              <a:rect b="b" l="l" r="r" t="t"/>
              <a:pathLst>
                <a:path extrusionOk="0" h="25065" w="25066">
                  <a:moveTo>
                    <a:pt x="6131" y="1"/>
                  </a:moveTo>
                  <a:lnTo>
                    <a:pt x="6159" y="6159"/>
                  </a:lnTo>
                  <a:lnTo>
                    <a:pt x="1" y="6130"/>
                  </a:lnTo>
                  <a:lnTo>
                    <a:pt x="6188" y="12318"/>
                  </a:lnTo>
                  <a:lnTo>
                    <a:pt x="6188" y="15776"/>
                  </a:lnTo>
                  <a:lnTo>
                    <a:pt x="15476" y="25065"/>
                  </a:lnTo>
                  <a:lnTo>
                    <a:pt x="15476" y="21792"/>
                  </a:lnTo>
                  <a:lnTo>
                    <a:pt x="9432" y="15733"/>
                  </a:lnTo>
                  <a:lnTo>
                    <a:pt x="15733" y="15733"/>
                  </a:lnTo>
                  <a:lnTo>
                    <a:pt x="15733" y="9432"/>
                  </a:lnTo>
                  <a:lnTo>
                    <a:pt x="21792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19" y="6187"/>
                  </a:lnTo>
                  <a:lnTo>
                    <a:pt x="61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2238850" y="1966550"/>
              <a:ext cx="626650" cy="626625"/>
            </a:xfrm>
            <a:custGeom>
              <a:rect b="b" l="l" r="r" t="t"/>
              <a:pathLst>
                <a:path extrusionOk="0" h="25065" w="25066">
                  <a:moveTo>
                    <a:pt x="6146" y="1"/>
                  </a:moveTo>
                  <a:lnTo>
                    <a:pt x="6174" y="6159"/>
                  </a:lnTo>
                  <a:lnTo>
                    <a:pt x="6160" y="6159"/>
                  </a:lnTo>
                  <a:lnTo>
                    <a:pt x="1" y="6130"/>
                  </a:lnTo>
                  <a:lnTo>
                    <a:pt x="1" y="6130"/>
                  </a:lnTo>
                  <a:lnTo>
                    <a:pt x="6189" y="12318"/>
                  </a:lnTo>
                  <a:lnTo>
                    <a:pt x="6189" y="15776"/>
                  </a:lnTo>
                  <a:lnTo>
                    <a:pt x="15491" y="25065"/>
                  </a:lnTo>
                  <a:lnTo>
                    <a:pt x="15491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3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34" y="6187"/>
                  </a:lnTo>
                  <a:lnTo>
                    <a:pt x="6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1707275" y="1966550"/>
              <a:ext cx="626650" cy="626625"/>
            </a:xfrm>
            <a:custGeom>
              <a:rect b="b" l="l" r="r" t="t"/>
              <a:pathLst>
                <a:path extrusionOk="0" h="25065" w="25066">
                  <a:moveTo>
                    <a:pt x="6132" y="1"/>
                  </a:moveTo>
                  <a:lnTo>
                    <a:pt x="6160" y="6159"/>
                  </a:lnTo>
                  <a:lnTo>
                    <a:pt x="6160" y="6159"/>
                  </a:lnTo>
                  <a:lnTo>
                    <a:pt x="1" y="6130"/>
                  </a:lnTo>
                  <a:lnTo>
                    <a:pt x="1" y="6130"/>
                  </a:lnTo>
                  <a:lnTo>
                    <a:pt x="6189" y="12318"/>
                  </a:lnTo>
                  <a:lnTo>
                    <a:pt x="6189" y="15776"/>
                  </a:lnTo>
                  <a:lnTo>
                    <a:pt x="15477" y="25065"/>
                  </a:lnTo>
                  <a:lnTo>
                    <a:pt x="15477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3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33" y="6187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1175375" y="1966550"/>
              <a:ext cx="626950" cy="626625"/>
            </a:xfrm>
            <a:custGeom>
              <a:rect b="b" l="l" r="r" t="t"/>
              <a:pathLst>
                <a:path extrusionOk="0" h="25065" w="25078">
                  <a:moveTo>
                    <a:pt x="6145" y="1"/>
                  </a:moveTo>
                  <a:lnTo>
                    <a:pt x="6173" y="6159"/>
                  </a:lnTo>
                  <a:lnTo>
                    <a:pt x="0" y="6130"/>
                  </a:lnTo>
                  <a:lnTo>
                    <a:pt x="6187" y="12318"/>
                  </a:lnTo>
                  <a:lnTo>
                    <a:pt x="6187" y="15776"/>
                  </a:lnTo>
                  <a:lnTo>
                    <a:pt x="15490" y="25065"/>
                  </a:lnTo>
                  <a:lnTo>
                    <a:pt x="15490" y="21792"/>
                  </a:lnTo>
                  <a:lnTo>
                    <a:pt x="9431" y="15733"/>
                  </a:lnTo>
                  <a:lnTo>
                    <a:pt x="15747" y="15733"/>
                  </a:lnTo>
                  <a:lnTo>
                    <a:pt x="15747" y="9432"/>
                  </a:lnTo>
                  <a:lnTo>
                    <a:pt x="21806" y="15476"/>
                  </a:lnTo>
                  <a:lnTo>
                    <a:pt x="25078" y="15476"/>
                  </a:lnTo>
                  <a:lnTo>
                    <a:pt x="15776" y="6187"/>
                  </a:lnTo>
                  <a:lnTo>
                    <a:pt x="12332" y="6187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643800" y="1966550"/>
              <a:ext cx="626625" cy="626625"/>
            </a:xfrm>
            <a:custGeom>
              <a:rect b="b" l="l" r="r" t="t"/>
              <a:pathLst>
                <a:path extrusionOk="0" h="25065" w="25065">
                  <a:moveTo>
                    <a:pt x="6130" y="1"/>
                  </a:moveTo>
                  <a:lnTo>
                    <a:pt x="6158" y="6159"/>
                  </a:lnTo>
                  <a:lnTo>
                    <a:pt x="0" y="6130"/>
                  </a:lnTo>
                  <a:lnTo>
                    <a:pt x="6187" y="12318"/>
                  </a:lnTo>
                  <a:lnTo>
                    <a:pt x="6187" y="15776"/>
                  </a:lnTo>
                  <a:lnTo>
                    <a:pt x="15475" y="25065"/>
                  </a:lnTo>
                  <a:lnTo>
                    <a:pt x="15475" y="21792"/>
                  </a:lnTo>
                  <a:lnTo>
                    <a:pt x="9431" y="15733"/>
                  </a:lnTo>
                  <a:lnTo>
                    <a:pt x="15747" y="15733"/>
                  </a:lnTo>
                  <a:lnTo>
                    <a:pt x="15747" y="9432"/>
                  </a:lnTo>
                  <a:lnTo>
                    <a:pt x="21791" y="15476"/>
                  </a:lnTo>
                  <a:lnTo>
                    <a:pt x="25064" y="15476"/>
                  </a:lnTo>
                  <a:lnTo>
                    <a:pt x="15776" y="6187"/>
                  </a:lnTo>
                  <a:lnTo>
                    <a:pt x="12332" y="6187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541250" y="2155900"/>
              <a:ext cx="197600" cy="197550"/>
            </a:xfrm>
            <a:custGeom>
              <a:rect b="b" l="l" r="r" t="t"/>
              <a:pathLst>
                <a:path extrusionOk="0" h="7902" w="7904">
                  <a:moveTo>
                    <a:pt x="0" y="0"/>
                  </a:moveTo>
                  <a:lnTo>
                    <a:pt x="0" y="3272"/>
                  </a:lnTo>
                  <a:lnTo>
                    <a:pt x="4630" y="7902"/>
                  </a:lnTo>
                  <a:lnTo>
                    <a:pt x="7903" y="79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7004475" y="2876425"/>
              <a:ext cx="121850" cy="122200"/>
            </a:xfrm>
            <a:custGeom>
              <a:rect b="b" l="l" r="r" t="t"/>
              <a:pathLst>
                <a:path extrusionOk="0" h="4888" w="4874">
                  <a:moveTo>
                    <a:pt x="0" y="1"/>
                  </a:moveTo>
                  <a:lnTo>
                    <a:pt x="15" y="4888"/>
                  </a:lnTo>
                  <a:lnTo>
                    <a:pt x="4874" y="48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7526750" y="2876425"/>
              <a:ext cx="122225" cy="122200"/>
            </a:xfrm>
            <a:custGeom>
              <a:rect b="b" l="l" r="r" t="t"/>
              <a:pathLst>
                <a:path extrusionOk="0" h="4888" w="4889">
                  <a:moveTo>
                    <a:pt x="1" y="1"/>
                  </a:moveTo>
                  <a:lnTo>
                    <a:pt x="30" y="4888"/>
                  </a:lnTo>
                  <a:lnTo>
                    <a:pt x="4888" y="4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6453600" y="2876425"/>
              <a:ext cx="121875" cy="122200"/>
            </a:xfrm>
            <a:custGeom>
              <a:rect b="b" l="l" r="r" t="t"/>
              <a:pathLst>
                <a:path extrusionOk="0" h="4888" w="4875">
                  <a:moveTo>
                    <a:pt x="1" y="1"/>
                  </a:moveTo>
                  <a:lnTo>
                    <a:pt x="16" y="4888"/>
                  </a:lnTo>
                  <a:lnTo>
                    <a:pt x="4874" y="4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5937025" y="2876425"/>
              <a:ext cx="122200" cy="122200"/>
            </a:xfrm>
            <a:custGeom>
              <a:rect b="b" l="l" r="r" t="t"/>
              <a:pathLst>
                <a:path extrusionOk="0" h="4888" w="4888">
                  <a:moveTo>
                    <a:pt x="1" y="1"/>
                  </a:moveTo>
                  <a:lnTo>
                    <a:pt x="29" y="4888"/>
                  </a:lnTo>
                  <a:lnTo>
                    <a:pt x="4888" y="4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5405450" y="2876425"/>
              <a:ext cx="121875" cy="122200"/>
            </a:xfrm>
            <a:custGeom>
              <a:rect b="b" l="l" r="r" t="t"/>
              <a:pathLst>
                <a:path extrusionOk="0" h="4888" w="4875">
                  <a:moveTo>
                    <a:pt x="1" y="1"/>
                  </a:moveTo>
                  <a:lnTo>
                    <a:pt x="16" y="4888"/>
                  </a:lnTo>
                  <a:lnTo>
                    <a:pt x="4874" y="4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4873550" y="2876425"/>
              <a:ext cx="122200" cy="122200"/>
            </a:xfrm>
            <a:custGeom>
              <a:rect b="b" l="l" r="r" t="t"/>
              <a:pathLst>
                <a:path extrusionOk="0" h="4888" w="4888">
                  <a:moveTo>
                    <a:pt x="0" y="1"/>
                  </a:moveTo>
                  <a:lnTo>
                    <a:pt x="29" y="4888"/>
                  </a:lnTo>
                  <a:lnTo>
                    <a:pt x="4887" y="48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4341950" y="2876425"/>
              <a:ext cx="121850" cy="122200"/>
            </a:xfrm>
            <a:custGeom>
              <a:rect b="b" l="l" r="r" t="t"/>
              <a:pathLst>
                <a:path extrusionOk="0" h="4888" w="4874">
                  <a:moveTo>
                    <a:pt x="1" y="1"/>
                  </a:moveTo>
                  <a:lnTo>
                    <a:pt x="15" y="4888"/>
                  </a:lnTo>
                  <a:lnTo>
                    <a:pt x="4873" y="4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3810025" y="2876425"/>
              <a:ext cx="122200" cy="122200"/>
            </a:xfrm>
            <a:custGeom>
              <a:rect b="b" l="l" r="r" t="t"/>
              <a:pathLst>
                <a:path extrusionOk="0" h="4888" w="4888">
                  <a:moveTo>
                    <a:pt x="0" y="1"/>
                  </a:moveTo>
                  <a:lnTo>
                    <a:pt x="29" y="4888"/>
                  </a:lnTo>
                  <a:lnTo>
                    <a:pt x="4887" y="48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3278425" y="2876425"/>
              <a:ext cx="121875" cy="122200"/>
            </a:xfrm>
            <a:custGeom>
              <a:rect b="b" l="l" r="r" t="t"/>
              <a:pathLst>
                <a:path extrusionOk="0" h="4888" w="4875">
                  <a:moveTo>
                    <a:pt x="1" y="1"/>
                  </a:moveTo>
                  <a:lnTo>
                    <a:pt x="16" y="4888"/>
                  </a:lnTo>
                  <a:lnTo>
                    <a:pt x="4874" y="4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2746850" y="2876425"/>
              <a:ext cx="121875" cy="122200"/>
            </a:xfrm>
            <a:custGeom>
              <a:rect b="b" l="l" r="r" t="t"/>
              <a:pathLst>
                <a:path extrusionOk="0" h="4888" w="4875">
                  <a:moveTo>
                    <a:pt x="1" y="1"/>
                  </a:moveTo>
                  <a:lnTo>
                    <a:pt x="16" y="4888"/>
                  </a:lnTo>
                  <a:lnTo>
                    <a:pt x="4874" y="4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2214950" y="2876425"/>
              <a:ext cx="122200" cy="122200"/>
            </a:xfrm>
            <a:custGeom>
              <a:rect b="b" l="l" r="r" t="t"/>
              <a:pathLst>
                <a:path extrusionOk="0" h="4888" w="4888">
                  <a:moveTo>
                    <a:pt x="0" y="1"/>
                  </a:moveTo>
                  <a:lnTo>
                    <a:pt x="29" y="4888"/>
                  </a:lnTo>
                  <a:lnTo>
                    <a:pt x="4887" y="48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1683375" y="2876425"/>
              <a:ext cx="121825" cy="122200"/>
            </a:xfrm>
            <a:custGeom>
              <a:rect b="b" l="l" r="r" t="t"/>
              <a:pathLst>
                <a:path extrusionOk="0" h="4888" w="4873">
                  <a:moveTo>
                    <a:pt x="0" y="1"/>
                  </a:moveTo>
                  <a:lnTo>
                    <a:pt x="14" y="4888"/>
                  </a:lnTo>
                  <a:lnTo>
                    <a:pt x="4872" y="48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1151425" y="2876425"/>
              <a:ext cx="122200" cy="122200"/>
            </a:xfrm>
            <a:custGeom>
              <a:rect b="b" l="l" r="r" t="t"/>
              <a:pathLst>
                <a:path extrusionOk="0" h="4888" w="4888">
                  <a:moveTo>
                    <a:pt x="0" y="1"/>
                  </a:moveTo>
                  <a:lnTo>
                    <a:pt x="29" y="4888"/>
                  </a:lnTo>
                  <a:lnTo>
                    <a:pt x="4887" y="48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619850" y="2876425"/>
              <a:ext cx="121850" cy="122200"/>
            </a:xfrm>
            <a:custGeom>
              <a:rect b="b" l="l" r="r" t="t"/>
              <a:pathLst>
                <a:path extrusionOk="0" h="4888" w="4874">
                  <a:moveTo>
                    <a:pt x="0" y="1"/>
                  </a:moveTo>
                  <a:lnTo>
                    <a:pt x="15" y="4888"/>
                  </a:lnTo>
                  <a:lnTo>
                    <a:pt x="4873" y="48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3"/>
          <p:cNvSpPr/>
          <p:nvPr/>
        </p:nvSpPr>
        <p:spPr>
          <a:xfrm>
            <a:off x="1866000" y="317250"/>
            <a:ext cx="5397600" cy="4509000"/>
          </a:xfrm>
          <a:prstGeom prst="rect">
            <a:avLst/>
          </a:prstGeom>
          <a:solidFill>
            <a:srgbClr val="F8E7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"/>
          <p:cNvSpPr txBox="1"/>
          <p:nvPr>
            <p:ph type="title"/>
          </p:nvPr>
        </p:nvSpPr>
        <p:spPr>
          <a:xfrm>
            <a:off x="2428813" y="2185375"/>
            <a:ext cx="42777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3" name="Google Shape;283;p3"/>
          <p:cNvSpPr txBox="1"/>
          <p:nvPr>
            <p:ph hasCustomPrompt="1" idx="2" type="title"/>
          </p:nvPr>
        </p:nvSpPr>
        <p:spPr>
          <a:xfrm>
            <a:off x="3306613" y="796888"/>
            <a:ext cx="2522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4" name="Google Shape;284;p3"/>
          <p:cNvSpPr txBox="1"/>
          <p:nvPr>
            <p:ph idx="1" type="subTitle"/>
          </p:nvPr>
        </p:nvSpPr>
        <p:spPr>
          <a:xfrm>
            <a:off x="3160075" y="3295953"/>
            <a:ext cx="2815200" cy="70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21"/>
          <p:cNvSpPr txBox="1"/>
          <p:nvPr>
            <p:ph type="title"/>
          </p:nvPr>
        </p:nvSpPr>
        <p:spPr>
          <a:xfrm>
            <a:off x="713375" y="1809850"/>
            <a:ext cx="2418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83" name="Google Shape;1283;p21"/>
          <p:cNvSpPr txBox="1"/>
          <p:nvPr>
            <p:ph idx="1" type="subTitle"/>
          </p:nvPr>
        </p:nvSpPr>
        <p:spPr>
          <a:xfrm>
            <a:off x="830506" y="2247645"/>
            <a:ext cx="2183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4" name="Google Shape;1284;p21"/>
          <p:cNvSpPr txBox="1"/>
          <p:nvPr>
            <p:ph idx="2" type="title"/>
          </p:nvPr>
        </p:nvSpPr>
        <p:spPr>
          <a:xfrm>
            <a:off x="3362938" y="1809850"/>
            <a:ext cx="2418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85" name="Google Shape;1285;p21"/>
          <p:cNvSpPr txBox="1"/>
          <p:nvPr>
            <p:ph idx="3" type="subTitle"/>
          </p:nvPr>
        </p:nvSpPr>
        <p:spPr>
          <a:xfrm>
            <a:off x="3480069" y="2247645"/>
            <a:ext cx="2183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6" name="Google Shape;1286;p21"/>
          <p:cNvSpPr txBox="1"/>
          <p:nvPr>
            <p:ph idx="4" type="title"/>
          </p:nvPr>
        </p:nvSpPr>
        <p:spPr>
          <a:xfrm>
            <a:off x="713375" y="3622049"/>
            <a:ext cx="2418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87" name="Google Shape;1287;p21"/>
          <p:cNvSpPr txBox="1"/>
          <p:nvPr>
            <p:ph idx="5" type="subTitle"/>
          </p:nvPr>
        </p:nvSpPr>
        <p:spPr>
          <a:xfrm>
            <a:off x="830506" y="4063995"/>
            <a:ext cx="2183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8" name="Google Shape;1288;p21"/>
          <p:cNvSpPr txBox="1"/>
          <p:nvPr>
            <p:ph idx="6" type="title"/>
          </p:nvPr>
        </p:nvSpPr>
        <p:spPr>
          <a:xfrm>
            <a:off x="3362938" y="3622049"/>
            <a:ext cx="2418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89" name="Google Shape;1289;p21"/>
          <p:cNvSpPr txBox="1"/>
          <p:nvPr>
            <p:ph idx="7" type="subTitle"/>
          </p:nvPr>
        </p:nvSpPr>
        <p:spPr>
          <a:xfrm>
            <a:off x="3480069" y="4063995"/>
            <a:ext cx="2183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0" name="Google Shape;1290;p21"/>
          <p:cNvSpPr txBox="1"/>
          <p:nvPr>
            <p:ph idx="8" type="title"/>
          </p:nvPr>
        </p:nvSpPr>
        <p:spPr>
          <a:xfrm>
            <a:off x="6012526" y="1809850"/>
            <a:ext cx="2418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91" name="Google Shape;1291;p21"/>
          <p:cNvSpPr txBox="1"/>
          <p:nvPr>
            <p:ph idx="9" type="subTitle"/>
          </p:nvPr>
        </p:nvSpPr>
        <p:spPr>
          <a:xfrm>
            <a:off x="6129676" y="2247645"/>
            <a:ext cx="2183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2" name="Google Shape;1292;p21"/>
          <p:cNvSpPr txBox="1"/>
          <p:nvPr>
            <p:ph idx="13" type="title"/>
          </p:nvPr>
        </p:nvSpPr>
        <p:spPr>
          <a:xfrm>
            <a:off x="6012526" y="3622049"/>
            <a:ext cx="2418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93" name="Google Shape;1293;p21"/>
          <p:cNvSpPr txBox="1"/>
          <p:nvPr>
            <p:ph idx="14" type="subTitle"/>
          </p:nvPr>
        </p:nvSpPr>
        <p:spPr>
          <a:xfrm>
            <a:off x="6129676" y="4063995"/>
            <a:ext cx="2183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4" name="Google Shape;1294;p21"/>
          <p:cNvSpPr txBox="1"/>
          <p:nvPr>
            <p:ph idx="15" type="title"/>
          </p:nvPr>
        </p:nvSpPr>
        <p:spPr>
          <a:xfrm>
            <a:off x="720000" y="535000"/>
            <a:ext cx="72315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95" name="Google Shape;1295;p21"/>
          <p:cNvSpPr/>
          <p:nvPr/>
        </p:nvSpPr>
        <p:spPr>
          <a:xfrm>
            <a:off x="369975" y="312900"/>
            <a:ext cx="8444400" cy="4500600"/>
          </a:xfrm>
          <a:prstGeom prst="rect">
            <a:avLst/>
          </a:prstGeom>
          <a:solidFill>
            <a:srgbClr val="F8E7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6" name="Google Shape;1296;p21"/>
          <p:cNvGrpSpPr/>
          <p:nvPr/>
        </p:nvGrpSpPr>
        <p:grpSpPr>
          <a:xfrm>
            <a:off x="6" y="317840"/>
            <a:ext cx="369970" cy="4484681"/>
            <a:chOff x="338863" y="317840"/>
            <a:chExt cx="369970" cy="4484681"/>
          </a:xfrm>
        </p:grpSpPr>
        <p:sp>
          <p:nvSpPr>
            <p:cNvPr id="1297" name="Google Shape;1297;p21"/>
            <p:cNvSpPr/>
            <p:nvPr/>
          </p:nvSpPr>
          <p:spPr>
            <a:xfrm>
              <a:off x="341054" y="2534527"/>
              <a:ext cx="367778" cy="368082"/>
            </a:xfrm>
            <a:custGeom>
              <a:rect b="b" l="l" r="r" t="t"/>
              <a:pathLst>
                <a:path extrusionOk="0" h="27885" w="27862">
                  <a:moveTo>
                    <a:pt x="21027" y="0"/>
                  </a:moveTo>
                  <a:lnTo>
                    <a:pt x="14158" y="6894"/>
                  </a:lnTo>
                  <a:lnTo>
                    <a:pt x="10324" y="6894"/>
                  </a:lnTo>
                  <a:lnTo>
                    <a:pt x="1" y="17241"/>
                  </a:lnTo>
                  <a:lnTo>
                    <a:pt x="3644" y="17241"/>
                  </a:lnTo>
                  <a:lnTo>
                    <a:pt x="10359" y="10502"/>
                  </a:lnTo>
                  <a:lnTo>
                    <a:pt x="10371" y="17514"/>
                  </a:lnTo>
                  <a:lnTo>
                    <a:pt x="17384" y="17503"/>
                  </a:lnTo>
                  <a:lnTo>
                    <a:pt x="10669" y="24253"/>
                  </a:lnTo>
                  <a:lnTo>
                    <a:pt x="10669" y="27885"/>
                  </a:lnTo>
                  <a:lnTo>
                    <a:pt x="20980" y="17538"/>
                  </a:lnTo>
                  <a:lnTo>
                    <a:pt x="20980" y="13716"/>
                  </a:lnTo>
                  <a:lnTo>
                    <a:pt x="27862" y="6823"/>
                  </a:lnTo>
                  <a:lnTo>
                    <a:pt x="21016" y="6870"/>
                  </a:lnTo>
                  <a:lnTo>
                    <a:pt x="21004" y="6870"/>
                  </a:lnTo>
                  <a:lnTo>
                    <a:pt x="21004" y="6847"/>
                  </a:lnTo>
                  <a:lnTo>
                    <a:pt x="210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1"/>
            <p:cNvSpPr/>
            <p:nvPr/>
          </p:nvSpPr>
          <p:spPr>
            <a:xfrm>
              <a:off x="340909" y="2217752"/>
              <a:ext cx="367448" cy="368082"/>
            </a:xfrm>
            <a:custGeom>
              <a:rect b="b" l="l" r="r" t="t"/>
              <a:pathLst>
                <a:path extrusionOk="0" h="27885" w="27837">
                  <a:moveTo>
                    <a:pt x="21015" y="1"/>
                  </a:moveTo>
                  <a:lnTo>
                    <a:pt x="14133" y="6882"/>
                  </a:lnTo>
                  <a:lnTo>
                    <a:pt x="10311" y="6894"/>
                  </a:lnTo>
                  <a:lnTo>
                    <a:pt x="0" y="17229"/>
                  </a:lnTo>
                  <a:lnTo>
                    <a:pt x="3631" y="17229"/>
                  </a:lnTo>
                  <a:lnTo>
                    <a:pt x="10359" y="10502"/>
                  </a:lnTo>
                  <a:lnTo>
                    <a:pt x="10359" y="17503"/>
                  </a:lnTo>
                  <a:lnTo>
                    <a:pt x="17383" y="17503"/>
                  </a:lnTo>
                  <a:lnTo>
                    <a:pt x="10656" y="24230"/>
                  </a:lnTo>
                  <a:lnTo>
                    <a:pt x="10656" y="27885"/>
                  </a:lnTo>
                  <a:lnTo>
                    <a:pt x="20979" y="17538"/>
                  </a:lnTo>
                  <a:lnTo>
                    <a:pt x="20967" y="13717"/>
                  </a:lnTo>
                  <a:lnTo>
                    <a:pt x="27837" y="6823"/>
                  </a:lnTo>
                  <a:lnTo>
                    <a:pt x="20991" y="6847"/>
                  </a:lnTo>
                  <a:lnTo>
                    <a:pt x="210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21"/>
            <p:cNvSpPr/>
            <p:nvPr/>
          </p:nvSpPr>
          <p:spPr>
            <a:xfrm>
              <a:off x="340434" y="1901122"/>
              <a:ext cx="367765" cy="367937"/>
            </a:xfrm>
            <a:custGeom>
              <a:rect b="b" l="l" r="r" t="t"/>
              <a:pathLst>
                <a:path extrusionOk="0" h="27874" w="27861">
                  <a:moveTo>
                    <a:pt x="21027" y="1"/>
                  </a:moveTo>
                  <a:lnTo>
                    <a:pt x="14157" y="6895"/>
                  </a:lnTo>
                  <a:lnTo>
                    <a:pt x="10335" y="6895"/>
                  </a:lnTo>
                  <a:lnTo>
                    <a:pt x="0" y="17241"/>
                  </a:lnTo>
                  <a:lnTo>
                    <a:pt x="3644" y="17241"/>
                  </a:lnTo>
                  <a:lnTo>
                    <a:pt x="10359" y="10490"/>
                  </a:lnTo>
                  <a:lnTo>
                    <a:pt x="10371" y="17515"/>
                  </a:lnTo>
                  <a:lnTo>
                    <a:pt x="17383" y="17503"/>
                  </a:lnTo>
                  <a:lnTo>
                    <a:pt x="10656" y="24242"/>
                  </a:lnTo>
                  <a:lnTo>
                    <a:pt x="10668" y="27873"/>
                  </a:lnTo>
                  <a:lnTo>
                    <a:pt x="20991" y="17539"/>
                  </a:lnTo>
                  <a:lnTo>
                    <a:pt x="20991" y="13705"/>
                  </a:lnTo>
                  <a:lnTo>
                    <a:pt x="27861" y="6823"/>
                  </a:lnTo>
                  <a:lnTo>
                    <a:pt x="21003" y="6859"/>
                  </a:lnTo>
                  <a:lnTo>
                    <a:pt x="21003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1"/>
            <p:cNvSpPr/>
            <p:nvPr/>
          </p:nvSpPr>
          <p:spPr>
            <a:xfrm>
              <a:off x="340275" y="1584492"/>
              <a:ext cx="367620" cy="367937"/>
            </a:xfrm>
            <a:custGeom>
              <a:rect b="b" l="l" r="r" t="t"/>
              <a:pathLst>
                <a:path extrusionOk="0" h="27874" w="27850">
                  <a:moveTo>
                    <a:pt x="21015" y="1"/>
                  </a:moveTo>
                  <a:lnTo>
                    <a:pt x="14133" y="6883"/>
                  </a:lnTo>
                  <a:lnTo>
                    <a:pt x="10311" y="6895"/>
                  </a:lnTo>
                  <a:lnTo>
                    <a:pt x="0" y="17217"/>
                  </a:lnTo>
                  <a:lnTo>
                    <a:pt x="3632" y="17217"/>
                  </a:lnTo>
                  <a:lnTo>
                    <a:pt x="10359" y="10490"/>
                  </a:lnTo>
                  <a:lnTo>
                    <a:pt x="10359" y="17503"/>
                  </a:lnTo>
                  <a:lnTo>
                    <a:pt x="17372" y="17503"/>
                  </a:lnTo>
                  <a:lnTo>
                    <a:pt x="10657" y="24230"/>
                  </a:lnTo>
                  <a:lnTo>
                    <a:pt x="10657" y="27873"/>
                  </a:lnTo>
                  <a:lnTo>
                    <a:pt x="20979" y="17539"/>
                  </a:lnTo>
                  <a:lnTo>
                    <a:pt x="20967" y="13705"/>
                  </a:lnTo>
                  <a:lnTo>
                    <a:pt x="27849" y="6823"/>
                  </a:lnTo>
                  <a:lnTo>
                    <a:pt x="21003" y="6847"/>
                  </a:lnTo>
                  <a:lnTo>
                    <a:pt x="210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1"/>
            <p:cNvSpPr/>
            <p:nvPr/>
          </p:nvSpPr>
          <p:spPr>
            <a:xfrm>
              <a:off x="339800" y="1267875"/>
              <a:ext cx="367778" cy="367924"/>
            </a:xfrm>
            <a:custGeom>
              <a:rect b="b" l="l" r="r" t="t"/>
              <a:pathLst>
                <a:path extrusionOk="0" h="27873" w="27862">
                  <a:moveTo>
                    <a:pt x="21039" y="0"/>
                  </a:moveTo>
                  <a:lnTo>
                    <a:pt x="14157" y="6894"/>
                  </a:lnTo>
                  <a:lnTo>
                    <a:pt x="10323" y="6894"/>
                  </a:lnTo>
                  <a:lnTo>
                    <a:pt x="1" y="17228"/>
                  </a:lnTo>
                  <a:lnTo>
                    <a:pt x="3656" y="17228"/>
                  </a:lnTo>
                  <a:lnTo>
                    <a:pt x="10359" y="10490"/>
                  </a:lnTo>
                  <a:lnTo>
                    <a:pt x="10359" y="17514"/>
                  </a:lnTo>
                  <a:lnTo>
                    <a:pt x="10383" y="17514"/>
                  </a:lnTo>
                  <a:lnTo>
                    <a:pt x="17384" y="17502"/>
                  </a:lnTo>
                  <a:lnTo>
                    <a:pt x="17384" y="17502"/>
                  </a:lnTo>
                  <a:lnTo>
                    <a:pt x="10657" y="24241"/>
                  </a:lnTo>
                  <a:lnTo>
                    <a:pt x="10681" y="27873"/>
                  </a:lnTo>
                  <a:lnTo>
                    <a:pt x="20991" y="17526"/>
                  </a:lnTo>
                  <a:lnTo>
                    <a:pt x="20991" y="13704"/>
                  </a:lnTo>
                  <a:lnTo>
                    <a:pt x="27861" y="6811"/>
                  </a:lnTo>
                  <a:lnTo>
                    <a:pt x="27861" y="6811"/>
                  </a:lnTo>
                  <a:lnTo>
                    <a:pt x="21003" y="6858"/>
                  </a:lnTo>
                  <a:lnTo>
                    <a:pt x="21003" y="6846"/>
                  </a:lnTo>
                  <a:lnTo>
                    <a:pt x="210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1"/>
            <p:cNvSpPr/>
            <p:nvPr/>
          </p:nvSpPr>
          <p:spPr>
            <a:xfrm>
              <a:off x="339642" y="951258"/>
              <a:ext cx="367620" cy="367924"/>
            </a:xfrm>
            <a:custGeom>
              <a:rect b="b" l="l" r="r" t="t"/>
              <a:pathLst>
                <a:path extrusionOk="0" h="27873" w="27850">
                  <a:moveTo>
                    <a:pt x="21015" y="0"/>
                  </a:moveTo>
                  <a:lnTo>
                    <a:pt x="14145" y="6870"/>
                  </a:lnTo>
                  <a:lnTo>
                    <a:pt x="10312" y="6894"/>
                  </a:lnTo>
                  <a:lnTo>
                    <a:pt x="1" y="17217"/>
                  </a:lnTo>
                  <a:lnTo>
                    <a:pt x="3632" y="17217"/>
                  </a:lnTo>
                  <a:lnTo>
                    <a:pt x="10347" y="10490"/>
                  </a:lnTo>
                  <a:lnTo>
                    <a:pt x="10359" y="17502"/>
                  </a:lnTo>
                  <a:lnTo>
                    <a:pt x="17372" y="17502"/>
                  </a:lnTo>
                  <a:lnTo>
                    <a:pt x="10657" y="24229"/>
                  </a:lnTo>
                  <a:lnTo>
                    <a:pt x="10657" y="27873"/>
                  </a:lnTo>
                  <a:lnTo>
                    <a:pt x="20968" y="17526"/>
                  </a:lnTo>
                  <a:lnTo>
                    <a:pt x="20968" y="13704"/>
                  </a:lnTo>
                  <a:lnTo>
                    <a:pt x="27850" y="6811"/>
                  </a:lnTo>
                  <a:lnTo>
                    <a:pt x="21003" y="6846"/>
                  </a:lnTo>
                  <a:lnTo>
                    <a:pt x="210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1"/>
            <p:cNvSpPr/>
            <p:nvPr/>
          </p:nvSpPr>
          <p:spPr>
            <a:xfrm>
              <a:off x="339180" y="634628"/>
              <a:ext cx="367924" cy="367937"/>
            </a:xfrm>
            <a:custGeom>
              <a:rect b="b" l="l" r="r" t="t"/>
              <a:pathLst>
                <a:path extrusionOk="0" h="27874" w="27873">
                  <a:moveTo>
                    <a:pt x="21038" y="1"/>
                  </a:moveTo>
                  <a:lnTo>
                    <a:pt x="14157" y="6882"/>
                  </a:lnTo>
                  <a:lnTo>
                    <a:pt x="10323" y="6882"/>
                  </a:lnTo>
                  <a:lnTo>
                    <a:pt x="0" y="17229"/>
                  </a:lnTo>
                  <a:lnTo>
                    <a:pt x="3643" y="17229"/>
                  </a:lnTo>
                  <a:lnTo>
                    <a:pt x="10370" y="10490"/>
                  </a:lnTo>
                  <a:lnTo>
                    <a:pt x="10370" y="17515"/>
                  </a:lnTo>
                  <a:lnTo>
                    <a:pt x="17395" y="17503"/>
                  </a:lnTo>
                  <a:lnTo>
                    <a:pt x="17395" y="17503"/>
                  </a:lnTo>
                  <a:lnTo>
                    <a:pt x="10668" y="24242"/>
                  </a:lnTo>
                  <a:lnTo>
                    <a:pt x="10680" y="27873"/>
                  </a:lnTo>
                  <a:lnTo>
                    <a:pt x="20991" y="17527"/>
                  </a:lnTo>
                  <a:lnTo>
                    <a:pt x="20991" y="13705"/>
                  </a:lnTo>
                  <a:lnTo>
                    <a:pt x="27873" y="6811"/>
                  </a:lnTo>
                  <a:lnTo>
                    <a:pt x="27873" y="6811"/>
                  </a:lnTo>
                  <a:lnTo>
                    <a:pt x="21003" y="6859"/>
                  </a:lnTo>
                  <a:lnTo>
                    <a:pt x="21003" y="6835"/>
                  </a:lnTo>
                  <a:lnTo>
                    <a:pt x="210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1"/>
            <p:cNvSpPr/>
            <p:nvPr/>
          </p:nvSpPr>
          <p:spPr>
            <a:xfrm>
              <a:off x="338863" y="317840"/>
              <a:ext cx="367765" cy="368095"/>
            </a:xfrm>
            <a:custGeom>
              <a:rect b="b" l="l" r="r" t="t"/>
              <a:pathLst>
                <a:path extrusionOk="0" h="27886" w="27861">
                  <a:moveTo>
                    <a:pt x="21027" y="1"/>
                  </a:moveTo>
                  <a:lnTo>
                    <a:pt x="14157" y="6883"/>
                  </a:lnTo>
                  <a:lnTo>
                    <a:pt x="10335" y="6895"/>
                  </a:lnTo>
                  <a:lnTo>
                    <a:pt x="0" y="17229"/>
                  </a:lnTo>
                  <a:lnTo>
                    <a:pt x="3644" y="17229"/>
                  </a:lnTo>
                  <a:lnTo>
                    <a:pt x="10359" y="10502"/>
                  </a:lnTo>
                  <a:lnTo>
                    <a:pt x="10371" y="17503"/>
                  </a:lnTo>
                  <a:lnTo>
                    <a:pt x="17383" y="17503"/>
                  </a:lnTo>
                  <a:lnTo>
                    <a:pt x="10668" y="24230"/>
                  </a:lnTo>
                  <a:lnTo>
                    <a:pt x="10668" y="27885"/>
                  </a:lnTo>
                  <a:lnTo>
                    <a:pt x="20991" y="17539"/>
                  </a:lnTo>
                  <a:lnTo>
                    <a:pt x="20991" y="13717"/>
                  </a:lnTo>
                  <a:lnTo>
                    <a:pt x="27861" y="6823"/>
                  </a:lnTo>
                  <a:lnTo>
                    <a:pt x="21015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1"/>
            <p:cNvSpPr/>
            <p:nvPr/>
          </p:nvSpPr>
          <p:spPr>
            <a:xfrm>
              <a:off x="340434" y="4434584"/>
              <a:ext cx="367765" cy="367937"/>
            </a:xfrm>
            <a:custGeom>
              <a:rect b="b" l="l" r="r" t="t"/>
              <a:pathLst>
                <a:path extrusionOk="0" h="27874" w="27861">
                  <a:moveTo>
                    <a:pt x="21027" y="1"/>
                  </a:moveTo>
                  <a:lnTo>
                    <a:pt x="14157" y="6895"/>
                  </a:lnTo>
                  <a:lnTo>
                    <a:pt x="10335" y="6895"/>
                  </a:lnTo>
                  <a:lnTo>
                    <a:pt x="0" y="17241"/>
                  </a:lnTo>
                  <a:lnTo>
                    <a:pt x="3644" y="17241"/>
                  </a:lnTo>
                  <a:lnTo>
                    <a:pt x="10359" y="10490"/>
                  </a:lnTo>
                  <a:lnTo>
                    <a:pt x="10371" y="17515"/>
                  </a:lnTo>
                  <a:lnTo>
                    <a:pt x="17383" y="17503"/>
                  </a:lnTo>
                  <a:lnTo>
                    <a:pt x="10656" y="24242"/>
                  </a:lnTo>
                  <a:lnTo>
                    <a:pt x="10668" y="27873"/>
                  </a:lnTo>
                  <a:lnTo>
                    <a:pt x="20991" y="17539"/>
                  </a:lnTo>
                  <a:lnTo>
                    <a:pt x="20991" y="13705"/>
                  </a:lnTo>
                  <a:lnTo>
                    <a:pt x="27861" y="6823"/>
                  </a:lnTo>
                  <a:lnTo>
                    <a:pt x="21003" y="6859"/>
                  </a:lnTo>
                  <a:lnTo>
                    <a:pt x="21003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1"/>
            <p:cNvSpPr/>
            <p:nvPr/>
          </p:nvSpPr>
          <p:spPr>
            <a:xfrm>
              <a:off x="340275" y="4117954"/>
              <a:ext cx="367620" cy="367937"/>
            </a:xfrm>
            <a:custGeom>
              <a:rect b="b" l="l" r="r" t="t"/>
              <a:pathLst>
                <a:path extrusionOk="0" h="27874" w="27850">
                  <a:moveTo>
                    <a:pt x="21015" y="1"/>
                  </a:moveTo>
                  <a:lnTo>
                    <a:pt x="14133" y="6883"/>
                  </a:lnTo>
                  <a:lnTo>
                    <a:pt x="10311" y="6895"/>
                  </a:lnTo>
                  <a:lnTo>
                    <a:pt x="0" y="17217"/>
                  </a:lnTo>
                  <a:lnTo>
                    <a:pt x="3632" y="17217"/>
                  </a:lnTo>
                  <a:lnTo>
                    <a:pt x="10359" y="10490"/>
                  </a:lnTo>
                  <a:lnTo>
                    <a:pt x="10359" y="17503"/>
                  </a:lnTo>
                  <a:lnTo>
                    <a:pt x="17372" y="17503"/>
                  </a:lnTo>
                  <a:lnTo>
                    <a:pt x="10657" y="24230"/>
                  </a:lnTo>
                  <a:lnTo>
                    <a:pt x="10657" y="27873"/>
                  </a:lnTo>
                  <a:lnTo>
                    <a:pt x="20979" y="17539"/>
                  </a:lnTo>
                  <a:lnTo>
                    <a:pt x="20967" y="13705"/>
                  </a:lnTo>
                  <a:lnTo>
                    <a:pt x="27849" y="6823"/>
                  </a:lnTo>
                  <a:lnTo>
                    <a:pt x="21003" y="6847"/>
                  </a:lnTo>
                  <a:lnTo>
                    <a:pt x="210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1"/>
            <p:cNvSpPr/>
            <p:nvPr/>
          </p:nvSpPr>
          <p:spPr>
            <a:xfrm>
              <a:off x="339800" y="3801337"/>
              <a:ext cx="367778" cy="367924"/>
            </a:xfrm>
            <a:custGeom>
              <a:rect b="b" l="l" r="r" t="t"/>
              <a:pathLst>
                <a:path extrusionOk="0" h="27873" w="27862">
                  <a:moveTo>
                    <a:pt x="21039" y="0"/>
                  </a:moveTo>
                  <a:lnTo>
                    <a:pt x="14157" y="6894"/>
                  </a:lnTo>
                  <a:lnTo>
                    <a:pt x="10323" y="6894"/>
                  </a:lnTo>
                  <a:lnTo>
                    <a:pt x="1" y="17228"/>
                  </a:lnTo>
                  <a:lnTo>
                    <a:pt x="3656" y="17228"/>
                  </a:lnTo>
                  <a:lnTo>
                    <a:pt x="10359" y="10490"/>
                  </a:lnTo>
                  <a:lnTo>
                    <a:pt x="10359" y="17514"/>
                  </a:lnTo>
                  <a:lnTo>
                    <a:pt x="10383" y="17514"/>
                  </a:lnTo>
                  <a:lnTo>
                    <a:pt x="17384" y="17502"/>
                  </a:lnTo>
                  <a:lnTo>
                    <a:pt x="17384" y="17502"/>
                  </a:lnTo>
                  <a:lnTo>
                    <a:pt x="10657" y="24241"/>
                  </a:lnTo>
                  <a:lnTo>
                    <a:pt x="10681" y="27873"/>
                  </a:lnTo>
                  <a:lnTo>
                    <a:pt x="20991" y="17526"/>
                  </a:lnTo>
                  <a:lnTo>
                    <a:pt x="20991" y="13704"/>
                  </a:lnTo>
                  <a:lnTo>
                    <a:pt x="27861" y="6811"/>
                  </a:lnTo>
                  <a:lnTo>
                    <a:pt x="27861" y="6811"/>
                  </a:lnTo>
                  <a:lnTo>
                    <a:pt x="21003" y="6858"/>
                  </a:lnTo>
                  <a:lnTo>
                    <a:pt x="21003" y="6846"/>
                  </a:lnTo>
                  <a:lnTo>
                    <a:pt x="210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1"/>
            <p:cNvSpPr/>
            <p:nvPr/>
          </p:nvSpPr>
          <p:spPr>
            <a:xfrm>
              <a:off x="339642" y="3484720"/>
              <a:ext cx="367620" cy="367924"/>
            </a:xfrm>
            <a:custGeom>
              <a:rect b="b" l="l" r="r" t="t"/>
              <a:pathLst>
                <a:path extrusionOk="0" h="27873" w="27850">
                  <a:moveTo>
                    <a:pt x="21015" y="0"/>
                  </a:moveTo>
                  <a:lnTo>
                    <a:pt x="14145" y="6870"/>
                  </a:lnTo>
                  <a:lnTo>
                    <a:pt x="10312" y="6894"/>
                  </a:lnTo>
                  <a:lnTo>
                    <a:pt x="1" y="17217"/>
                  </a:lnTo>
                  <a:lnTo>
                    <a:pt x="3632" y="17217"/>
                  </a:lnTo>
                  <a:lnTo>
                    <a:pt x="10347" y="10490"/>
                  </a:lnTo>
                  <a:lnTo>
                    <a:pt x="10359" y="17502"/>
                  </a:lnTo>
                  <a:lnTo>
                    <a:pt x="17372" y="17502"/>
                  </a:lnTo>
                  <a:lnTo>
                    <a:pt x="10657" y="24229"/>
                  </a:lnTo>
                  <a:lnTo>
                    <a:pt x="10657" y="27873"/>
                  </a:lnTo>
                  <a:lnTo>
                    <a:pt x="20968" y="17526"/>
                  </a:lnTo>
                  <a:lnTo>
                    <a:pt x="20968" y="13704"/>
                  </a:lnTo>
                  <a:lnTo>
                    <a:pt x="27850" y="6811"/>
                  </a:lnTo>
                  <a:lnTo>
                    <a:pt x="21003" y="6846"/>
                  </a:lnTo>
                  <a:lnTo>
                    <a:pt x="210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21"/>
            <p:cNvSpPr/>
            <p:nvPr/>
          </p:nvSpPr>
          <p:spPr>
            <a:xfrm>
              <a:off x="339180" y="3168090"/>
              <a:ext cx="367924" cy="367937"/>
            </a:xfrm>
            <a:custGeom>
              <a:rect b="b" l="l" r="r" t="t"/>
              <a:pathLst>
                <a:path extrusionOk="0" h="27874" w="27873">
                  <a:moveTo>
                    <a:pt x="21038" y="1"/>
                  </a:moveTo>
                  <a:lnTo>
                    <a:pt x="14157" y="6882"/>
                  </a:lnTo>
                  <a:lnTo>
                    <a:pt x="10323" y="6882"/>
                  </a:lnTo>
                  <a:lnTo>
                    <a:pt x="0" y="17229"/>
                  </a:lnTo>
                  <a:lnTo>
                    <a:pt x="3643" y="17229"/>
                  </a:lnTo>
                  <a:lnTo>
                    <a:pt x="10370" y="10490"/>
                  </a:lnTo>
                  <a:lnTo>
                    <a:pt x="10370" y="17515"/>
                  </a:lnTo>
                  <a:lnTo>
                    <a:pt x="17395" y="17503"/>
                  </a:lnTo>
                  <a:lnTo>
                    <a:pt x="17395" y="17503"/>
                  </a:lnTo>
                  <a:lnTo>
                    <a:pt x="10668" y="24242"/>
                  </a:lnTo>
                  <a:lnTo>
                    <a:pt x="10680" y="27873"/>
                  </a:lnTo>
                  <a:lnTo>
                    <a:pt x="20991" y="17527"/>
                  </a:lnTo>
                  <a:lnTo>
                    <a:pt x="20991" y="13705"/>
                  </a:lnTo>
                  <a:lnTo>
                    <a:pt x="27873" y="6811"/>
                  </a:lnTo>
                  <a:lnTo>
                    <a:pt x="27873" y="6811"/>
                  </a:lnTo>
                  <a:lnTo>
                    <a:pt x="21003" y="6859"/>
                  </a:lnTo>
                  <a:lnTo>
                    <a:pt x="21003" y="6835"/>
                  </a:lnTo>
                  <a:lnTo>
                    <a:pt x="210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21"/>
            <p:cNvSpPr/>
            <p:nvPr/>
          </p:nvSpPr>
          <p:spPr>
            <a:xfrm>
              <a:off x="338863" y="2851302"/>
              <a:ext cx="367765" cy="368095"/>
            </a:xfrm>
            <a:custGeom>
              <a:rect b="b" l="l" r="r" t="t"/>
              <a:pathLst>
                <a:path extrusionOk="0" h="27886" w="27861">
                  <a:moveTo>
                    <a:pt x="21027" y="1"/>
                  </a:moveTo>
                  <a:lnTo>
                    <a:pt x="14157" y="6883"/>
                  </a:lnTo>
                  <a:lnTo>
                    <a:pt x="10335" y="6895"/>
                  </a:lnTo>
                  <a:lnTo>
                    <a:pt x="0" y="17229"/>
                  </a:lnTo>
                  <a:lnTo>
                    <a:pt x="3644" y="17229"/>
                  </a:lnTo>
                  <a:lnTo>
                    <a:pt x="10359" y="10502"/>
                  </a:lnTo>
                  <a:lnTo>
                    <a:pt x="10371" y="17503"/>
                  </a:lnTo>
                  <a:lnTo>
                    <a:pt x="17383" y="17503"/>
                  </a:lnTo>
                  <a:lnTo>
                    <a:pt x="10668" y="24230"/>
                  </a:lnTo>
                  <a:lnTo>
                    <a:pt x="10668" y="27885"/>
                  </a:lnTo>
                  <a:lnTo>
                    <a:pt x="20991" y="17539"/>
                  </a:lnTo>
                  <a:lnTo>
                    <a:pt x="20991" y="13717"/>
                  </a:lnTo>
                  <a:lnTo>
                    <a:pt x="27861" y="6823"/>
                  </a:lnTo>
                  <a:lnTo>
                    <a:pt x="21015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1" name="Google Shape;1311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"/>
          <p:cNvSpPr/>
          <p:nvPr/>
        </p:nvSpPr>
        <p:spPr>
          <a:xfrm>
            <a:off x="369975" y="312900"/>
            <a:ext cx="8444400" cy="4500600"/>
          </a:xfrm>
          <a:prstGeom prst="rect">
            <a:avLst/>
          </a:prstGeom>
          <a:solidFill>
            <a:srgbClr val="F8E7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4" name="Google Shape;1314;p22"/>
          <p:cNvGrpSpPr/>
          <p:nvPr/>
        </p:nvGrpSpPr>
        <p:grpSpPr>
          <a:xfrm>
            <a:off x="6" y="317840"/>
            <a:ext cx="369970" cy="4484681"/>
            <a:chOff x="338863" y="317840"/>
            <a:chExt cx="369970" cy="4484681"/>
          </a:xfrm>
        </p:grpSpPr>
        <p:sp>
          <p:nvSpPr>
            <p:cNvPr id="1315" name="Google Shape;1315;p22"/>
            <p:cNvSpPr/>
            <p:nvPr/>
          </p:nvSpPr>
          <p:spPr>
            <a:xfrm>
              <a:off x="341054" y="2534527"/>
              <a:ext cx="367778" cy="368082"/>
            </a:xfrm>
            <a:custGeom>
              <a:rect b="b" l="l" r="r" t="t"/>
              <a:pathLst>
                <a:path extrusionOk="0" h="27885" w="27862">
                  <a:moveTo>
                    <a:pt x="21027" y="0"/>
                  </a:moveTo>
                  <a:lnTo>
                    <a:pt x="14158" y="6894"/>
                  </a:lnTo>
                  <a:lnTo>
                    <a:pt x="10324" y="6894"/>
                  </a:lnTo>
                  <a:lnTo>
                    <a:pt x="1" y="17241"/>
                  </a:lnTo>
                  <a:lnTo>
                    <a:pt x="3644" y="17241"/>
                  </a:lnTo>
                  <a:lnTo>
                    <a:pt x="10359" y="10502"/>
                  </a:lnTo>
                  <a:lnTo>
                    <a:pt x="10371" y="17514"/>
                  </a:lnTo>
                  <a:lnTo>
                    <a:pt x="17384" y="17503"/>
                  </a:lnTo>
                  <a:lnTo>
                    <a:pt x="10669" y="24253"/>
                  </a:lnTo>
                  <a:lnTo>
                    <a:pt x="10669" y="27885"/>
                  </a:lnTo>
                  <a:lnTo>
                    <a:pt x="20980" y="17538"/>
                  </a:lnTo>
                  <a:lnTo>
                    <a:pt x="20980" y="13716"/>
                  </a:lnTo>
                  <a:lnTo>
                    <a:pt x="27862" y="6823"/>
                  </a:lnTo>
                  <a:lnTo>
                    <a:pt x="21016" y="6870"/>
                  </a:lnTo>
                  <a:lnTo>
                    <a:pt x="21004" y="6870"/>
                  </a:lnTo>
                  <a:lnTo>
                    <a:pt x="21004" y="6847"/>
                  </a:lnTo>
                  <a:lnTo>
                    <a:pt x="210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2"/>
            <p:cNvSpPr/>
            <p:nvPr/>
          </p:nvSpPr>
          <p:spPr>
            <a:xfrm>
              <a:off x="340909" y="2217752"/>
              <a:ext cx="367448" cy="368082"/>
            </a:xfrm>
            <a:custGeom>
              <a:rect b="b" l="l" r="r" t="t"/>
              <a:pathLst>
                <a:path extrusionOk="0" h="27885" w="27837">
                  <a:moveTo>
                    <a:pt x="21015" y="1"/>
                  </a:moveTo>
                  <a:lnTo>
                    <a:pt x="14133" y="6882"/>
                  </a:lnTo>
                  <a:lnTo>
                    <a:pt x="10311" y="6894"/>
                  </a:lnTo>
                  <a:lnTo>
                    <a:pt x="0" y="17229"/>
                  </a:lnTo>
                  <a:lnTo>
                    <a:pt x="3631" y="17229"/>
                  </a:lnTo>
                  <a:lnTo>
                    <a:pt x="10359" y="10502"/>
                  </a:lnTo>
                  <a:lnTo>
                    <a:pt x="10359" y="17503"/>
                  </a:lnTo>
                  <a:lnTo>
                    <a:pt x="17383" y="17503"/>
                  </a:lnTo>
                  <a:lnTo>
                    <a:pt x="10656" y="24230"/>
                  </a:lnTo>
                  <a:lnTo>
                    <a:pt x="10656" y="27885"/>
                  </a:lnTo>
                  <a:lnTo>
                    <a:pt x="20979" y="17538"/>
                  </a:lnTo>
                  <a:lnTo>
                    <a:pt x="20967" y="13717"/>
                  </a:lnTo>
                  <a:lnTo>
                    <a:pt x="27837" y="6823"/>
                  </a:lnTo>
                  <a:lnTo>
                    <a:pt x="20991" y="6847"/>
                  </a:lnTo>
                  <a:lnTo>
                    <a:pt x="210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2"/>
            <p:cNvSpPr/>
            <p:nvPr/>
          </p:nvSpPr>
          <p:spPr>
            <a:xfrm>
              <a:off x="340434" y="1901122"/>
              <a:ext cx="367765" cy="367937"/>
            </a:xfrm>
            <a:custGeom>
              <a:rect b="b" l="l" r="r" t="t"/>
              <a:pathLst>
                <a:path extrusionOk="0" h="27874" w="27861">
                  <a:moveTo>
                    <a:pt x="21027" y="1"/>
                  </a:moveTo>
                  <a:lnTo>
                    <a:pt x="14157" y="6895"/>
                  </a:lnTo>
                  <a:lnTo>
                    <a:pt x="10335" y="6895"/>
                  </a:lnTo>
                  <a:lnTo>
                    <a:pt x="0" y="17241"/>
                  </a:lnTo>
                  <a:lnTo>
                    <a:pt x="3644" y="17241"/>
                  </a:lnTo>
                  <a:lnTo>
                    <a:pt x="10359" y="10490"/>
                  </a:lnTo>
                  <a:lnTo>
                    <a:pt x="10371" y="17515"/>
                  </a:lnTo>
                  <a:lnTo>
                    <a:pt x="17383" y="17503"/>
                  </a:lnTo>
                  <a:lnTo>
                    <a:pt x="10656" y="24242"/>
                  </a:lnTo>
                  <a:lnTo>
                    <a:pt x="10668" y="27873"/>
                  </a:lnTo>
                  <a:lnTo>
                    <a:pt x="20991" y="17539"/>
                  </a:lnTo>
                  <a:lnTo>
                    <a:pt x="20991" y="13705"/>
                  </a:lnTo>
                  <a:lnTo>
                    <a:pt x="27861" y="6823"/>
                  </a:lnTo>
                  <a:lnTo>
                    <a:pt x="21003" y="6859"/>
                  </a:lnTo>
                  <a:lnTo>
                    <a:pt x="21003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22"/>
            <p:cNvSpPr/>
            <p:nvPr/>
          </p:nvSpPr>
          <p:spPr>
            <a:xfrm>
              <a:off x="340275" y="1584492"/>
              <a:ext cx="367620" cy="367937"/>
            </a:xfrm>
            <a:custGeom>
              <a:rect b="b" l="l" r="r" t="t"/>
              <a:pathLst>
                <a:path extrusionOk="0" h="27874" w="27850">
                  <a:moveTo>
                    <a:pt x="21015" y="1"/>
                  </a:moveTo>
                  <a:lnTo>
                    <a:pt x="14133" y="6883"/>
                  </a:lnTo>
                  <a:lnTo>
                    <a:pt x="10311" y="6895"/>
                  </a:lnTo>
                  <a:lnTo>
                    <a:pt x="0" y="17217"/>
                  </a:lnTo>
                  <a:lnTo>
                    <a:pt x="3632" y="17217"/>
                  </a:lnTo>
                  <a:lnTo>
                    <a:pt x="10359" y="10490"/>
                  </a:lnTo>
                  <a:lnTo>
                    <a:pt x="10359" y="17503"/>
                  </a:lnTo>
                  <a:lnTo>
                    <a:pt x="17372" y="17503"/>
                  </a:lnTo>
                  <a:lnTo>
                    <a:pt x="10657" y="24230"/>
                  </a:lnTo>
                  <a:lnTo>
                    <a:pt x="10657" y="27873"/>
                  </a:lnTo>
                  <a:lnTo>
                    <a:pt x="20979" y="17539"/>
                  </a:lnTo>
                  <a:lnTo>
                    <a:pt x="20967" y="13705"/>
                  </a:lnTo>
                  <a:lnTo>
                    <a:pt x="27849" y="6823"/>
                  </a:lnTo>
                  <a:lnTo>
                    <a:pt x="21003" y="6847"/>
                  </a:lnTo>
                  <a:lnTo>
                    <a:pt x="210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2"/>
            <p:cNvSpPr/>
            <p:nvPr/>
          </p:nvSpPr>
          <p:spPr>
            <a:xfrm>
              <a:off x="339800" y="1267875"/>
              <a:ext cx="367778" cy="367924"/>
            </a:xfrm>
            <a:custGeom>
              <a:rect b="b" l="l" r="r" t="t"/>
              <a:pathLst>
                <a:path extrusionOk="0" h="27873" w="27862">
                  <a:moveTo>
                    <a:pt x="21039" y="0"/>
                  </a:moveTo>
                  <a:lnTo>
                    <a:pt x="14157" y="6894"/>
                  </a:lnTo>
                  <a:lnTo>
                    <a:pt x="10323" y="6894"/>
                  </a:lnTo>
                  <a:lnTo>
                    <a:pt x="1" y="17228"/>
                  </a:lnTo>
                  <a:lnTo>
                    <a:pt x="3656" y="17228"/>
                  </a:lnTo>
                  <a:lnTo>
                    <a:pt x="10359" y="10490"/>
                  </a:lnTo>
                  <a:lnTo>
                    <a:pt x="10359" y="17514"/>
                  </a:lnTo>
                  <a:lnTo>
                    <a:pt x="10383" y="17514"/>
                  </a:lnTo>
                  <a:lnTo>
                    <a:pt x="17384" y="17502"/>
                  </a:lnTo>
                  <a:lnTo>
                    <a:pt x="17384" y="17502"/>
                  </a:lnTo>
                  <a:lnTo>
                    <a:pt x="10657" y="24241"/>
                  </a:lnTo>
                  <a:lnTo>
                    <a:pt x="10681" y="27873"/>
                  </a:lnTo>
                  <a:lnTo>
                    <a:pt x="20991" y="17526"/>
                  </a:lnTo>
                  <a:lnTo>
                    <a:pt x="20991" y="13704"/>
                  </a:lnTo>
                  <a:lnTo>
                    <a:pt x="27861" y="6811"/>
                  </a:lnTo>
                  <a:lnTo>
                    <a:pt x="27861" y="6811"/>
                  </a:lnTo>
                  <a:lnTo>
                    <a:pt x="21003" y="6858"/>
                  </a:lnTo>
                  <a:lnTo>
                    <a:pt x="21003" y="6846"/>
                  </a:lnTo>
                  <a:lnTo>
                    <a:pt x="210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2"/>
            <p:cNvSpPr/>
            <p:nvPr/>
          </p:nvSpPr>
          <p:spPr>
            <a:xfrm>
              <a:off x="339642" y="951258"/>
              <a:ext cx="367620" cy="367924"/>
            </a:xfrm>
            <a:custGeom>
              <a:rect b="b" l="l" r="r" t="t"/>
              <a:pathLst>
                <a:path extrusionOk="0" h="27873" w="27850">
                  <a:moveTo>
                    <a:pt x="21015" y="0"/>
                  </a:moveTo>
                  <a:lnTo>
                    <a:pt x="14145" y="6870"/>
                  </a:lnTo>
                  <a:lnTo>
                    <a:pt x="10312" y="6894"/>
                  </a:lnTo>
                  <a:lnTo>
                    <a:pt x="1" y="17217"/>
                  </a:lnTo>
                  <a:lnTo>
                    <a:pt x="3632" y="17217"/>
                  </a:lnTo>
                  <a:lnTo>
                    <a:pt x="10347" y="10490"/>
                  </a:lnTo>
                  <a:lnTo>
                    <a:pt x="10359" y="17502"/>
                  </a:lnTo>
                  <a:lnTo>
                    <a:pt x="17372" y="17502"/>
                  </a:lnTo>
                  <a:lnTo>
                    <a:pt x="10657" y="24229"/>
                  </a:lnTo>
                  <a:lnTo>
                    <a:pt x="10657" y="27873"/>
                  </a:lnTo>
                  <a:lnTo>
                    <a:pt x="20968" y="17526"/>
                  </a:lnTo>
                  <a:lnTo>
                    <a:pt x="20968" y="13704"/>
                  </a:lnTo>
                  <a:lnTo>
                    <a:pt x="27850" y="6811"/>
                  </a:lnTo>
                  <a:lnTo>
                    <a:pt x="21003" y="6846"/>
                  </a:lnTo>
                  <a:lnTo>
                    <a:pt x="210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2"/>
            <p:cNvSpPr/>
            <p:nvPr/>
          </p:nvSpPr>
          <p:spPr>
            <a:xfrm>
              <a:off x="339180" y="634628"/>
              <a:ext cx="367924" cy="367937"/>
            </a:xfrm>
            <a:custGeom>
              <a:rect b="b" l="l" r="r" t="t"/>
              <a:pathLst>
                <a:path extrusionOk="0" h="27874" w="27873">
                  <a:moveTo>
                    <a:pt x="21038" y="1"/>
                  </a:moveTo>
                  <a:lnTo>
                    <a:pt x="14157" y="6882"/>
                  </a:lnTo>
                  <a:lnTo>
                    <a:pt x="10323" y="6882"/>
                  </a:lnTo>
                  <a:lnTo>
                    <a:pt x="0" y="17229"/>
                  </a:lnTo>
                  <a:lnTo>
                    <a:pt x="3643" y="17229"/>
                  </a:lnTo>
                  <a:lnTo>
                    <a:pt x="10370" y="10490"/>
                  </a:lnTo>
                  <a:lnTo>
                    <a:pt x="10370" y="17515"/>
                  </a:lnTo>
                  <a:lnTo>
                    <a:pt x="17395" y="17503"/>
                  </a:lnTo>
                  <a:lnTo>
                    <a:pt x="17395" y="17503"/>
                  </a:lnTo>
                  <a:lnTo>
                    <a:pt x="10668" y="24242"/>
                  </a:lnTo>
                  <a:lnTo>
                    <a:pt x="10680" y="27873"/>
                  </a:lnTo>
                  <a:lnTo>
                    <a:pt x="20991" y="17527"/>
                  </a:lnTo>
                  <a:lnTo>
                    <a:pt x="20991" y="13705"/>
                  </a:lnTo>
                  <a:lnTo>
                    <a:pt x="27873" y="6811"/>
                  </a:lnTo>
                  <a:lnTo>
                    <a:pt x="27873" y="6811"/>
                  </a:lnTo>
                  <a:lnTo>
                    <a:pt x="21003" y="6859"/>
                  </a:lnTo>
                  <a:lnTo>
                    <a:pt x="21003" y="6835"/>
                  </a:lnTo>
                  <a:lnTo>
                    <a:pt x="210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2"/>
            <p:cNvSpPr/>
            <p:nvPr/>
          </p:nvSpPr>
          <p:spPr>
            <a:xfrm>
              <a:off x="338863" y="317840"/>
              <a:ext cx="367765" cy="368095"/>
            </a:xfrm>
            <a:custGeom>
              <a:rect b="b" l="l" r="r" t="t"/>
              <a:pathLst>
                <a:path extrusionOk="0" h="27886" w="27861">
                  <a:moveTo>
                    <a:pt x="21027" y="1"/>
                  </a:moveTo>
                  <a:lnTo>
                    <a:pt x="14157" y="6883"/>
                  </a:lnTo>
                  <a:lnTo>
                    <a:pt x="10335" y="6895"/>
                  </a:lnTo>
                  <a:lnTo>
                    <a:pt x="0" y="17229"/>
                  </a:lnTo>
                  <a:lnTo>
                    <a:pt x="3644" y="17229"/>
                  </a:lnTo>
                  <a:lnTo>
                    <a:pt x="10359" y="10502"/>
                  </a:lnTo>
                  <a:lnTo>
                    <a:pt x="10371" y="17503"/>
                  </a:lnTo>
                  <a:lnTo>
                    <a:pt x="17383" y="17503"/>
                  </a:lnTo>
                  <a:lnTo>
                    <a:pt x="10668" y="24230"/>
                  </a:lnTo>
                  <a:lnTo>
                    <a:pt x="10668" y="27885"/>
                  </a:lnTo>
                  <a:lnTo>
                    <a:pt x="20991" y="17539"/>
                  </a:lnTo>
                  <a:lnTo>
                    <a:pt x="20991" y="13717"/>
                  </a:lnTo>
                  <a:lnTo>
                    <a:pt x="27861" y="6823"/>
                  </a:lnTo>
                  <a:lnTo>
                    <a:pt x="21015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22"/>
            <p:cNvSpPr/>
            <p:nvPr/>
          </p:nvSpPr>
          <p:spPr>
            <a:xfrm>
              <a:off x="340434" y="4434584"/>
              <a:ext cx="367765" cy="367937"/>
            </a:xfrm>
            <a:custGeom>
              <a:rect b="b" l="l" r="r" t="t"/>
              <a:pathLst>
                <a:path extrusionOk="0" h="27874" w="27861">
                  <a:moveTo>
                    <a:pt x="21027" y="1"/>
                  </a:moveTo>
                  <a:lnTo>
                    <a:pt x="14157" y="6895"/>
                  </a:lnTo>
                  <a:lnTo>
                    <a:pt x="10335" y="6895"/>
                  </a:lnTo>
                  <a:lnTo>
                    <a:pt x="0" y="17241"/>
                  </a:lnTo>
                  <a:lnTo>
                    <a:pt x="3644" y="17241"/>
                  </a:lnTo>
                  <a:lnTo>
                    <a:pt x="10359" y="10490"/>
                  </a:lnTo>
                  <a:lnTo>
                    <a:pt x="10371" y="17515"/>
                  </a:lnTo>
                  <a:lnTo>
                    <a:pt x="17383" y="17503"/>
                  </a:lnTo>
                  <a:lnTo>
                    <a:pt x="10656" y="24242"/>
                  </a:lnTo>
                  <a:lnTo>
                    <a:pt x="10668" y="27873"/>
                  </a:lnTo>
                  <a:lnTo>
                    <a:pt x="20991" y="17539"/>
                  </a:lnTo>
                  <a:lnTo>
                    <a:pt x="20991" y="13705"/>
                  </a:lnTo>
                  <a:lnTo>
                    <a:pt x="27861" y="6823"/>
                  </a:lnTo>
                  <a:lnTo>
                    <a:pt x="21003" y="6859"/>
                  </a:lnTo>
                  <a:lnTo>
                    <a:pt x="21003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2"/>
            <p:cNvSpPr/>
            <p:nvPr/>
          </p:nvSpPr>
          <p:spPr>
            <a:xfrm>
              <a:off x="340275" y="4117954"/>
              <a:ext cx="367620" cy="367937"/>
            </a:xfrm>
            <a:custGeom>
              <a:rect b="b" l="l" r="r" t="t"/>
              <a:pathLst>
                <a:path extrusionOk="0" h="27874" w="27850">
                  <a:moveTo>
                    <a:pt x="21015" y="1"/>
                  </a:moveTo>
                  <a:lnTo>
                    <a:pt x="14133" y="6883"/>
                  </a:lnTo>
                  <a:lnTo>
                    <a:pt x="10311" y="6895"/>
                  </a:lnTo>
                  <a:lnTo>
                    <a:pt x="0" y="17217"/>
                  </a:lnTo>
                  <a:lnTo>
                    <a:pt x="3632" y="17217"/>
                  </a:lnTo>
                  <a:lnTo>
                    <a:pt x="10359" y="10490"/>
                  </a:lnTo>
                  <a:lnTo>
                    <a:pt x="10359" y="17503"/>
                  </a:lnTo>
                  <a:lnTo>
                    <a:pt x="17372" y="17503"/>
                  </a:lnTo>
                  <a:lnTo>
                    <a:pt x="10657" y="24230"/>
                  </a:lnTo>
                  <a:lnTo>
                    <a:pt x="10657" y="27873"/>
                  </a:lnTo>
                  <a:lnTo>
                    <a:pt x="20979" y="17539"/>
                  </a:lnTo>
                  <a:lnTo>
                    <a:pt x="20967" y="13705"/>
                  </a:lnTo>
                  <a:lnTo>
                    <a:pt x="27849" y="6823"/>
                  </a:lnTo>
                  <a:lnTo>
                    <a:pt x="21003" y="6847"/>
                  </a:lnTo>
                  <a:lnTo>
                    <a:pt x="210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2"/>
            <p:cNvSpPr/>
            <p:nvPr/>
          </p:nvSpPr>
          <p:spPr>
            <a:xfrm>
              <a:off x="339800" y="3801337"/>
              <a:ext cx="367778" cy="367924"/>
            </a:xfrm>
            <a:custGeom>
              <a:rect b="b" l="l" r="r" t="t"/>
              <a:pathLst>
                <a:path extrusionOk="0" h="27873" w="27862">
                  <a:moveTo>
                    <a:pt x="21039" y="0"/>
                  </a:moveTo>
                  <a:lnTo>
                    <a:pt x="14157" y="6894"/>
                  </a:lnTo>
                  <a:lnTo>
                    <a:pt x="10323" y="6894"/>
                  </a:lnTo>
                  <a:lnTo>
                    <a:pt x="1" y="17228"/>
                  </a:lnTo>
                  <a:lnTo>
                    <a:pt x="3656" y="17228"/>
                  </a:lnTo>
                  <a:lnTo>
                    <a:pt x="10359" y="10490"/>
                  </a:lnTo>
                  <a:lnTo>
                    <a:pt x="10359" y="17514"/>
                  </a:lnTo>
                  <a:lnTo>
                    <a:pt x="10383" y="17514"/>
                  </a:lnTo>
                  <a:lnTo>
                    <a:pt x="17384" y="17502"/>
                  </a:lnTo>
                  <a:lnTo>
                    <a:pt x="17384" y="17502"/>
                  </a:lnTo>
                  <a:lnTo>
                    <a:pt x="10657" y="24241"/>
                  </a:lnTo>
                  <a:lnTo>
                    <a:pt x="10681" y="27873"/>
                  </a:lnTo>
                  <a:lnTo>
                    <a:pt x="20991" y="17526"/>
                  </a:lnTo>
                  <a:lnTo>
                    <a:pt x="20991" y="13704"/>
                  </a:lnTo>
                  <a:lnTo>
                    <a:pt x="27861" y="6811"/>
                  </a:lnTo>
                  <a:lnTo>
                    <a:pt x="27861" y="6811"/>
                  </a:lnTo>
                  <a:lnTo>
                    <a:pt x="21003" y="6858"/>
                  </a:lnTo>
                  <a:lnTo>
                    <a:pt x="21003" y="6846"/>
                  </a:lnTo>
                  <a:lnTo>
                    <a:pt x="210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22"/>
            <p:cNvSpPr/>
            <p:nvPr/>
          </p:nvSpPr>
          <p:spPr>
            <a:xfrm>
              <a:off x="339642" y="3484720"/>
              <a:ext cx="367620" cy="367924"/>
            </a:xfrm>
            <a:custGeom>
              <a:rect b="b" l="l" r="r" t="t"/>
              <a:pathLst>
                <a:path extrusionOk="0" h="27873" w="27850">
                  <a:moveTo>
                    <a:pt x="21015" y="0"/>
                  </a:moveTo>
                  <a:lnTo>
                    <a:pt x="14145" y="6870"/>
                  </a:lnTo>
                  <a:lnTo>
                    <a:pt x="10312" y="6894"/>
                  </a:lnTo>
                  <a:lnTo>
                    <a:pt x="1" y="17217"/>
                  </a:lnTo>
                  <a:lnTo>
                    <a:pt x="3632" y="17217"/>
                  </a:lnTo>
                  <a:lnTo>
                    <a:pt x="10347" y="10490"/>
                  </a:lnTo>
                  <a:lnTo>
                    <a:pt x="10359" y="17502"/>
                  </a:lnTo>
                  <a:lnTo>
                    <a:pt x="17372" y="17502"/>
                  </a:lnTo>
                  <a:lnTo>
                    <a:pt x="10657" y="24229"/>
                  </a:lnTo>
                  <a:lnTo>
                    <a:pt x="10657" y="27873"/>
                  </a:lnTo>
                  <a:lnTo>
                    <a:pt x="20968" y="17526"/>
                  </a:lnTo>
                  <a:lnTo>
                    <a:pt x="20968" y="13704"/>
                  </a:lnTo>
                  <a:lnTo>
                    <a:pt x="27850" y="6811"/>
                  </a:lnTo>
                  <a:lnTo>
                    <a:pt x="21003" y="6846"/>
                  </a:lnTo>
                  <a:lnTo>
                    <a:pt x="210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22"/>
            <p:cNvSpPr/>
            <p:nvPr/>
          </p:nvSpPr>
          <p:spPr>
            <a:xfrm>
              <a:off x="339180" y="3168090"/>
              <a:ext cx="367924" cy="367937"/>
            </a:xfrm>
            <a:custGeom>
              <a:rect b="b" l="l" r="r" t="t"/>
              <a:pathLst>
                <a:path extrusionOk="0" h="27874" w="27873">
                  <a:moveTo>
                    <a:pt x="21038" y="1"/>
                  </a:moveTo>
                  <a:lnTo>
                    <a:pt x="14157" y="6882"/>
                  </a:lnTo>
                  <a:lnTo>
                    <a:pt x="10323" y="6882"/>
                  </a:lnTo>
                  <a:lnTo>
                    <a:pt x="0" y="17229"/>
                  </a:lnTo>
                  <a:lnTo>
                    <a:pt x="3643" y="17229"/>
                  </a:lnTo>
                  <a:lnTo>
                    <a:pt x="10370" y="10490"/>
                  </a:lnTo>
                  <a:lnTo>
                    <a:pt x="10370" y="17515"/>
                  </a:lnTo>
                  <a:lnTo>
                    <a:pt x="17395" y="17503"/>
                  </a:lnTo>
                  <a:lnTo>
                    <a:pt x="17395" y="17503"/>
                  </a:lnTo>
                  <a:lnTo>
                    <a:pt x="10668" y="24242"/>
                  </a:lnTo>
                  <a:lnTo>
                    <a:pt x="10680" y="27873"/>
                  </a:lnTo>
                  <a:lnTo>
                    <a:pt x="20991" y="17527"/>
                  </a:lnTo>
                  <a:lnTo>
                    <a:pt x="20991" y="13705"/>
                  </a:lnTo>
                  <a:lnTo>
                    <a:pt x="27873" y="6811"/>
                  </a:lnTo>
                  <a:lnTo>
                    <a:pt x="27873" y="6811"/>
                  </a:lnTo>
                  <a:lnTo>
                    <a:pt x="21003" y="6859"/>
                  </a:lnTo>
                  <a:lnTo>
                    <a:pt x="21003" y="6835"/>
                  </a:lnTo>
                  <a:lnTo>
                    <a:pt x="210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22"/>
            <p:cNvSpPr/>
            <p:nvPr/>
          </p:nvSpPr>
          <p:spPr>
            <a:xfrm>
              <a:off x="338863" y="2851302"/>
              <a:ext cx="367765" cy="368095"/>
            </a:xfrm>
            <a:custGeom>
              <a:rect b="b" l="l" r="r" t="t"/>
              <a:pathLst>
                <a:path extrusionOk="0" h="27886" w="27861">
                  <a:moveTo>
                    <a:pt x="21027" y="1"/>
                  </a:moveTo>
                  <a:lnTo>
                    <a:pt x="14157" y="6883"/>
                  </a:lnTo>
                  <a:lnTo>
                    <a:pt x="10335" y="6895"/>
                  </a:lnTo>
                  <a:lnTo>
                    <a:pt x="0" y="17229"/>
                  </a:lnTo>
                  <a:lnTo>
                    <a:pt x="3644" y="17229"/>
                  </a:lnTo>
                  <a:lnTo>
                    <a:pt x="10359" y="10502"/>
                  </a:lnTo>
                  <a:lnTo>
                    <a:pt x="10371" y="17503"/>
                  </a:lnTo>
                  <a:lnTo>
                    <a:pt x="17383" y="17503"/>
                  </a:lnTo>
                  <a:lnTo>
                    <a:pt x="10668" y="24230"/>
                  </a:lnTo>
                  <a:lnTo>
                    <a:pt x="10668" y="27885"/>
                  </a:lnTo>
                  <a:lnTo>
                    <a:pt x="20991" y="17539"/>
                  </a:lnTo>
                  <a:lnTo>
                    <a:pt x="20991" y="13717"/>
                  </a:lnTo>
                  <a:lnTo>
                    <a:pt x="27861" y="6823"/>
                  </a:lnTo>
                  <a:lnTo>
                    <a:pt x="21015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9" name="Google Shape;1329;p22"/>
          <p:cNvSpPr txBox="1"/>
          <p:nvPr>
            <p:ph type="title"/>
          </p:nvPr>
        </p:nvSpPr>
        <p:spPr>
          <a:xfrm>
            <a:off x="720000" y="535000"/>
            <a:ext cx="72315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30" name="Google Shape;1330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23"/>
          <p:cNvSpPr/>
          <p:nvPr/>
        </p:nvSpPr>
        <p:spPr>
          <a:xfrm>
            <a:off x="349800" y="309875"/>
            <a:ext cx="8444400" cy="4500600"/>
          </a:xfrm>
          <a:prstGeom prst="rect">
            <a:avLst/>
          </a:prstGeom>
          <a:solidFill>
            <a:srgbClr val="F8E7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3" name="Google Shape;1333;p23"/>
          <p:cNvGrpSpPr/>
          <p:nvPr/>
        </p:nvGrpSpPr>
        <p:grpSpPr>
          <a:xfrm flipH="1">
            <a:off x="8786768" y="317840"/>
            <a:ext cx="369970" cy="4484681"/>
            <a:chOff x="338863" y="317840"/>
            <a:chExt cx="369970" cy="4484681"/>
          </a:xfrm>
        </p:grpSpPr>
        <p:sp>
          <p:nvSpPr>
            <p:cNvPr id="1334" name="Google Shape;1334;p23"/>
            <p:cNvSpPr/>
            <p:nvPr/>
          </p:nvSpPr>
          <p:spPr>
            <a:xfrm>
              <a:off x="341054" y="2534527"/>
              <a:ext cx="367778" cy="368082"/>
            </a:xfrm>
            <a:custGeom>
              <a:rect b="b" l="l" r="r" t="t"/>
              <a:pathLst>
                <a:path extrusionOk="0" h="27885" w="27862">
                  <a:moveTo>
                    <a:pt x="21027" y="0"/>
                  </a:moveTo>
                  <a:lnTo>
                    <a:pt x="14158" y="6894"/>
                  </a:lnTo>
                  <a:lnTo>
                    <a:pt x="10324" y="6894"/>
                  </a:lnTo>
                  <a:lnTo>
                    <a:pt x="1" y="17241"/>
                  </a:lnTo>
                  <a:lnTo>
                    <a:pt x="3644" y="17241"/>
                  </a:lnTo>
                  <a:lnTo>
                    <a:pt x="10359" y="10502"/>
                  </a:lnTo>
                  <a:lnTo>
                    <a:pt x="10371" y="17514"/>
                  </a:lnTo>
                  <a:lnTo>
                    <a:pt x="17384" y="17503"/>
                  </a:lnTo>
                  <a:lnTo>
                    <a:pt x="10669" y="24253"/>
                  </a:lnTo>
                  <a:lnTo>
                    <a:pt x="10669" y="27885"/>
                  </a:lnTo>
                  <a:lnTo>
                    <a:pt x="20980" y="17538"/>
                  </a:lnTo>
                  <a:lnTo>
                    <a:pt x="20980" y="13716"/>
                  </a:lnTo>
                  <a:lnTo>
                    <a:pt x="27862" y="6823"/>
                  </a:lnTo>
                  <a:lnTo>
                    <a:pt x="21016" y="6870"/>
                  </a:lnTo>
                  <a:lnTo>
                    <a:pt x="21004" y="6870"/>
                  </a:lnTo>
                  <a:lnTo>
                    <a:pt x="21004" y="6847"/>
                  </a:lnTo>
                  <a:lnTo>
                    <a:pt x="210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3"/>
            <p:cNvSpPr/>
            <p:nvPr/>
          </p:nvSpPr>
          <p:spPr>
            <a:xfrm>
              <a:off x="340909" y="2217752"/>
              <a:ext cx="367448" cy="368082"/>
            </a:xfrm>
            <a:custGeom>
              <a:rect b="b" l="l" r="r" t="t"/>
              <a:pathLst>
                <a:path extrusionOk="0" h="27885" w="27837">
                  <a:moveTo>
                    <a:pt x="21015" y="1"/>
                  </a:moveTo>
                  <a:lnTo>
                    <a:pt x="14133" y="6882"/>
                  </a:lnTo>
                  <a:lnTo>
                    <a:pt x="10311" y="6894"/>
                  </a:lnTo>
                  <a:lnTo>
                    <a:pt x="0" y="17229"/>
                  </a:lnTo>
                  <a:lnTo>
                    <a:pt x="3631" y="17229"/>
                  </a:lnTo>
                  <a:lnTo>
                    <a:pt x="10359" y="10502"/>
                  </a:lnTo>
                  <a:lnTo>
                    <a:pt x="10359" y="17503"/>
                  </a:lnTo>
                  <a:lnTo>
                    <a:pt x="17383" y="17503"/>
                  </a:lnTo>
                  <a:lnTo>
                    <a:pt x="10656" y="24230"/>
                  </a:lnTo>
                  <a:lnTo>
                    <a:pt x="10656" y="27885"/>
                  </a:lnTo>
                  <a:lnTo>
                    <a:pt x="20979" y="17538"/>
                  </a:lnTo>
                  <a:lnTo>
                    <a:pt x="20967" y="13717"/>
                  </a:lnTo>
                  <a:lnTo>
                    <a:pt x="27837" y="6823"/>
                  </a:lnTo>
                  <a:lnTo>
                    <a:pt x="20991" y="6847"/>
                  </a:lnTo>
                  <a:lnTo>
                    <a:pt x="210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3"/>
            <p:cNvSpPr/>
            <p:nvPr/>
          </p:nvSpPr>
          <p:spPr>
            <a:xfrm>
              <a:off x="340434" y="1901122"/>
              <a:ext cx="367765" cy="367937"/>
            </a:xfrm>
            <a:custGeom>
              <a:rect b="b" l="l" r="r" t="t"/>
              <a:pathLst>
                <a:path extrusionOk="0" h="27874" w="27861">
                  <a:moveTo>
                    <a:pt x="21027" y="1"/>
                  </a:moveTo>
                  <a:lnTo>
                    <a:pt x="14157" y="6895"/>
                  </a:lnTo>
                  <a:lnTo>
                    <a:pt x="10335" y="6895"/>
                  </a:lnTo>
                  <a:lnTo>
                    <a:pt x="0" y="17241"/>
                  </a:lnTo>
                  <a:lnTo>
                    <a:pt x="3644" y="17241"/>
                  </a:lnTo>
                  <a:lnTo>
                    <a:pt x="10359" y="10490"/>
                  </a:lnTo>
                  <a:lnTo>
                    <a:pt x="10371" y="17515"/>
                  </a:lnTo>
                  <a:lnTo>
                    <a:pt x="17383" y="17503"/>
                  </a:lnTo>
                  <a:lnTo>
                    <a:pt x="10656" y="24242"/>
                  </a:lnTo>
                  <a:lnTo>
                    <a:pt x="10668" y="27873"/>
                  </a:lnTo>
                  <a:lnTo>
                    <a:pt x="20991" y="17539"/>
                  </a:lnTo>
                  <a:lnTo>
                    <a:pt x="20991" y="13705"/>
                  </a:lnTo>
                  <a:lnTo>
                    <a:pt x="27861" y="6823"/>
                  </a:lnTo>
                  <a:lnTo>
                    <a:pt x="21003" y="6859"/>
                  </a:lnTo>
                  <a:lnTo>
                    <a:pt x="21003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3"/>
            <p:cNvSpPr/>
            <p:nvPr/>
          </p:nvSpPr>
          <p:spPr>
            <a:xfrm>
              <a:off x="340275" y="1584492"/>
              <a:ext cx="367620" cy="367937"/>
            </a:xfrm>
            <a:custGeom>
              <a:rect b="b" l="l" r="r" t="t"/>
              <a:pathLst>
                <a:path extrusionOk="0" h="27874" w="27850">
                  <a:moveTo>
                    <a:pt x="21015" y="1"/>
                  </a:moveTo>
                  <a:lnTo>
                    <a:pt x="14133" y="6883"/>
                  </a:lnTo>
                  <a:lnTo>
                    <a:pt x="10311" y="6895"/>
                  </a:lnTo>
                  <a:lnTo>
                    <a:pt x="0" y="17217"/>
                  </a:lnTo>
                  <a:lnTo>
                    <a:pt x="3632" y="17217"/>
                  </a:lnTo>
                  <a:lnTo>
                    <a:pt x="10359" y="10490"/>
                  </a:lnTo>
                  <a:lnTo>
                    <a:pt x="10359" y="17503"/>
                  </a:lnTo>
                  <a:lnTo>
                    <a:pt x="17372" y="17503"/>
                  </a:lnTo>
                  <a:lnTo>
                    <a:pt x="10657" y="24230"/>
                  </a:lnTo>
                  <a:lnTo>
                    <a:pt x="10657" y="27873"/>
                  </a:lnTo>
                  <a:lnTo>
                    <a:pt x="20979" y="17539"/>
                  </a:lnTo>
                  <a:lnTo>
                    <a:pt x="20967" y="13705"/>
                  </a:lnTo>
                  <a:lnTo>
                    <a:pt x="27849" y="6823"/>
                  </a:lnTo>
                  <a:lnTo>
                    <a:pt x="21003" y="6847"/>
                  </a:lnTo>
                  <a:lnTo>
                    <a:pt x="210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23"/>
            <p:cNvSpPr/>
            <p:nvPr/>
          </p:nvSpPr>
          <p:spPr>
            <a:xfrm>
              <a:off x="339800" y="1267875"/>
              <a:ext cx="367778" cy="367924"/>
            </a:xfrm>
            <a:custGeom>
              <a:rect b="b" l="l" r="r" t="t"/>
              <a:pathLst>
                <a:path extrusionOk="0" h="27873" w="27862">
                  <a:moveTo>
                    <a:pt x="21039" y="0"/>
                  </a:moveTo>
                  <a:lnTo>
                    <a:pt x="14157" y="6894"/>
                  </a:lnTo>
                  <a:lnTo>
                    <a:pt x="10323" y="6894"/>
                  </a:lnTo>
                  <a:lnTo>
                    <a:pt x="1" y="17228"/>
                  </a:lnTo>
                  <a:lnTo>
                    <a:pt x="3656" y="17228"/>
                  </a:lnTo>
                  <a:lnTo>
                    <a:pt x="10359" y="10490"/>
                  </a:lnTo>
                  <a:lnTo>
                    <a:pt x="10359" y="17514"/>
                  </a:lnTo>
                  <a:lnTo>
                    <a:pt x="10383" y="17514"/>
                  </a:lnTo>
                  <a:lnTo>
                    <a:pt x="17384" y="17502"/>
                  </a:lnTo>
                  <a:lnTo>
                    <a:pt x="17384" y="17502"/>
                  </a:lnTo>
                  <a:lnTo>
                    <a:pt x="10657" y="24241"/>
                  </a:lnTo>
                  <a:lnTo>
                    <a:pt x="10681" y="27873"/>
                  </a:lnTo>
                  <a:lnTo>
                    <a:pt x="20991" y="17526"/>
                  </a:lnTo>
                  <a:lnTo>
                    <a:pt x="20991" y="13704"/>
                  </a:lnTo>
                  <a:lnTo>
                    <a:pt x="27861" y="6811"/>
                  </a:lnTo>
                  <a:lnTo>
                    <a:pt x="27861" y="6811"/>
                  </a:lnTo>
                  <a:lnTo>
                    <a:pt x="21003" y="6858"/>
                  </a:lnTo>
                  <a:lnTo>
                    <a:pt x="21003" y="6846"/>
                  </a:lnTo>
                  <a:lnTo>
                    <a:pt x="210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23"/>
            <p:cNvSpPr/>
            <p:nvPr/>
          </p:nvSpPr>
          <p:spPr>
            <a:xfrm>
              <a:off x="339642" y="951258"/>
              <a:ext cx="367620" cy="367924"/>
            </a:xfrm>
            <a:custGeom>
              <a:rect b="b" l="l" r="r" t="t"/>
              <a:pathLst>
                <a:path extrusionOk="0" h="27873" w="27850">
                  <a:moveTo>
                    <a:pt x="21015" y="0"/>
                  </a:moveTo>
                  <a:lnTo>
                    <a:pt x="14145" y="6870"/>
                  </a:lnTo>
                  <a:lnTo>
                    <a:pt x="10312" y="6894"/>
                  </a:lnTo>
                  <a:lnTo>
                    <a:pt x="1" y="17217"/>
                  </a:lnTo>
                  <a:lnTo>
                    <a:pt x="3632" y="17217"/>
                  </a:lnTo>
                  <a:lnTo>
                    <a:pt x="10347" y="10490"/>
                  </a:lnTo>
                  <a:lnTo>
                    <a:pt x="10359" y="17502"/>
                  </a:lnTo>
                  <a:lnTo>
                    <a:pt x="17372" y="17502"/>
                  </a:lnTo>
                  <a:lnTo>
                    <a:pt x="10657" y="24229"/>
                  </a:lnTo>
                  <a:lnTo>
                    <a:pt x="10657" y="27873"/>
                  </a:lnTo>
                  <a:lnTo>
                    <a:pt x="20968" y="17526"/>
                  </a:lnTo>
                  <a:lnTo>
                    <a:pt x="20968" y="13704"/>
                  </a:lnTo>
                  <a:lnTo>
                    <a:pt x="27850" y="6811"/>
                  </a:lnTo>
                  <a:lnTo>
                    <a:pt x="21003" y="6846"/>
                  </a:lnTo>
                  <a:lnTo>
                    <a:pt x="210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3"/>
            <p:cNvSpPr/>
            <p:nvPr/>
          </p:nvSpPr>
          <p:spPr>
            <a:xfrm>
              <a:off x="339180" y="634628"/>
              <a:ext cx="367924" cy="367937"/>
            </a:xfrm>
            <a:custGeom>
              <a:rect b="b" l="l" r="r" t="t"/>
              <a:pathLst>
                <a:path extrusionOk="0" h="27874" w="27873">
                  <a:moveTo>
                    <a:pt x="21038" y="1"/>
                  </a:moveTo>
                  <a:lnTo>
                    <a:pt x="14157" y="6882"/>
                  </a:lnTo>
                  <a:lnTo>
                    <a:pt x="10323" y="6882"/>
                  </a:lnTo>
                  <a:lnTo>
                    <a:pt x="0" y="17229"/>
                  </a:lnTo>
                  <a:lnTo>
                    <a:pt x="3643" y="17229"/>
                  </a:lnTo>
                  <a:lnTo>
                    <a:pt x="10370" y="10490"/>
                  </a:lnTo>
                  <a:lnTo>
                    <a:pt x="10370" y="17515"/>
                  </a:lnTo>
                  <a:lnTo>
                    <a:pt x="17395" y="17503"/>
                  </a:lnTo>
                  <a:lnTo>
                    <a:pt x="17395" y="17503"/>
                  </a:lnTo>
                  <a:lnTo>
                    <a:pt x="10668" y="24242"/>
                  </a:lnTo>
                  <a:lnTo>
                    <a:pt x="10680" y="27873"/>
                  </a:lnTo>
                  <a:lnTo>
                    <a:pt x="20991" y="17527"/>
                  </a:lnTo>
                  <a:lnTo>
                    <a:pt x="20991" y="13705"/>
                  </a:lnTo>
                  <a:lnTo>
                    <a:pt x="27873" y="6811"/>
                  </a:lnTo>
                  <a:lnTo>
                    <a:pt x="27873" y="6811"/>
                  </a:lnTo>
                  <a:lnTo>
                    <a:pt x="21003" y="6859"/>
                  </a:lnTo>
                  <a:lnTo>
                    <a:pt x="21003" y="6835"/>
                  </a:lnTo>
                  <a:lnTo>
                    <a:pt x="210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3"/>
            <p:cNvSpPr/>
            <p:nvPr/>
          </p:nvSpPr>
          <p:spPr>
            <a:xfrm>
              <a:off x="338863" y="317840"/>
              <a:ext cx="367765" cy="368095"/>
            </a:xfrm>
            <a:custGeom>
              <a:rect b="b" l="l" r="r" t="t"/>
              <a:pathLst>
                <a:path extrusionOk="0" h="27886" w="27861">
                  <a:moveTo>
                    <a:pt x="21027" y="1"/>
                  </a:moveTo>
                  <a:lnTo>
                    <a:pt x="14157" y="6883"/>
                  </a:lnTo>
                  <a:lnTo>
                    <a:pt x="10335" y="6895"/>
                  </a:lnTo>
                  <a:lnTo>
                    <a:pt x="0" y="17229"/>
                  </a:lnTo>
                  <a:lnTo>
                    <a:pt x="3644" y="17229"/>
                  </a:lnTo>
                  <a:lnTo>
                    <a:pt x="10359" y="10502"/>
                  </a:lnTo>
                  <a:lnTo>
                    <a:pt x="10371" y="17503"/>
                  </a:lnTo>
                  <a:lnTo>
                    <a:pt x="17383" y="17503"/>
                  </a:lnTo>
                  <a:lnTo>
                    <a:pt x="10668" y="24230"/>
                  </a:lnTo>
                  <a:lnTo>
                    <a:pt x="10668" y="27885"/>
                  </a:lnTo>
                  <a:lnTo>
                    <a:pt x="20991" y="17539"/>
                  </a:lnTo>
                  <a:lnTo>
                    <a:pt x="20991" y="13717"/>
                  </a:lnTo>
                  <a:lnTo>
                    <a:pt x="27861" y="6823"/>
                  </a:lnTo>
                  <a:lnTo>
                    <a:pt x="21015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23"/>
            <p:cNvSpPr/>
            <p:nvPr/>
          </p:nvSpPr>
          <p:spPr>
            <a:xfrm>
              <a:off x="340434" y="4434584"/>
              <a:ext cx="367765" cy="367937"/>
            </a:xfrm>
            <a:custGeom>
              <a:rect b="b" l="l" r="r" t="t"/>
              <a:pathLst>
                <a:path extrusionOk="0" h="27874" w="27861">
                  <a:moveTo>
                    <a:pt x="21027" y="1"/>
                  </a:moveTo>
                  <a:lnTo>
                    <a:pt x="14157" y="6895"/>
                  </a:lnTo>
                  <a:lnTo>
                    <a:pt x="10335" y="6895"/>
                  </a:lnTo>
                  <a:lnTo>
                    <a:pt x="0" y="17241"/>
                  </a:lnTo>
                  <a:lnTo>
                    <a:pt x="3644" y="17241"/>
                  </a:lnTo>
                  <a:lnTo>
                    <a:pt x="10359" y="10490"/>
                  </a:lnTo>
                  <a:lnTo>
                    <a:pt x="10371" y="17515"/>
                  </a:lnTo>
                  <a:lnTo>
                    <a:pt x="17383" y="17503"/>
                  </a:lnTo>
                  <a:lnTo>
                    <a:pt x="10656" y="24242"/>
                  </a:lnTo>
                  <a:lnTo>
                    <a:pt x="10668" y="27873"/>
                  </a:lnTo>
                  <a:lnTo>
                    <a:pt x="20991" y="17539"/>
                  </a:lnTo>
                  <a:lnTo>
                    <a:pt x="20991" y="13705"/>
                  </a:lnTo>
                  <a:lnTo>
                    <a:pt x="27861" y="6823"/>
                  </a:lnTo>
                  <a:lnTo>
                    <a:pt x="21003" y="6859"/>
                  </a:lnTo>
                  <a:lnTo>
                    <a:pt x="21003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23"/>
            <p:cNvSpPr/>
            <p:nvPr/>
          </p:nvSpPr>
          <p:spPr>
            <a:xfrm>
              <a:off x="340275" y="4117954"/>
              <a:ext cx="367620" cy="367937"/>
            </a:xfrm>
            <a:custGeom>
              <a:rect b="b" l="l" r="r" t="t"/>
              <a:pathLst>
                <a:path extrusionOk="0" h="27874" w="27850">
                  <a:moveTo>
                    <a:pt x="21015" y="1"/>
                  </a:moveTo>
                  <a:lnTo>
                    <a:pt x="14133" y="6883"/>
                  </a:lnTo>
                  <a:lnTo>
                    <a:pt x="10311" y="6895"/>
                  </a:lnTo>
                  <a:lnTo>
                    <a:pt x="0" y="17217"/>
                  </a:lnTo>
                  <a:lnTo>
                    <a:pt x="3632" y="17217"/>
                  </a:lnTo>
                  <a:lnTo>
                    <a:pt x="10359" y="10490"/>
                  </a:lnTo>
                  <a:lnTo>
                    <a:pt x="10359" y="17503"/>
                  </a:lnTo>
                  <a:lnTo>
                    <a:pt x="17372" y="17503"/>
                  </a:lnTo>
                  <a:lnTo>
                    <a:pt x="10657" y="24230"/>
                  </a:lnTo>
                  <a:lnTo>
                    <a:pt x="10657" y="27873"/>
                  </a:lnTo>
                  <a:lnTo>
                    <a:pt x="20979" y="17539"/>
                  </a:lnTo>
                  <a:lnTo>
                    <a:pt x="20967" y="13705"/>
                  </a:lnTo>
                  <a:lnTo>
                    <a:pt x="27849" y="6823"/>
                  </a:lnTo>
                  <a:lnTo>
                    <a:pt x="21003" y="6847"/>
                  </a:lnTo>
                  <a:lnTo>
                    <a:pt x="210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23"/>
            <p:cNvSpPr/>
            <p:nvPr/>
          </p:nvSpPr>
          <p:spPr>
            <a:xfrm>
              <a:off x="339800" y="3801337"/>
              <a:ext cx="367778" cy="367924"/>
            </a:xfrm>
            <a:custGeom>
              <a:rect b="b" l="l" r="r" t="t"/>
              <a:pathLst>
                <a:path extrusionOk="0" h="27873" w="27862">
                  <a:moveTo>
                    <a:pt x="21039" y="0"/>
                  </a:moveTo>
                  <a:lnTo>
                    <a:pt x="14157" y="6894"/>
                  </a:lnTo>
                  <a:lnTo>
                    <a:pt x="10323" y="6894"/>
                  </a:lnTo>
                  <a:lnTo>
                    <a:pt x="1" y="17228"/>
                  </a:lnTo>
                  <a:lnTo>
                    <a:pt x="3656" y="17228"/>
                  </a:lnTo>
                  <a:lnTo>
                    <a:pt x="10359" y="10490"/>
                  </a:lnTo>
                  <a:lnTo>
                    <a:pt x="10359" y="17514"/>
                  </a:lnTo>
                  <a:lnTo>
                    <a:pt x="10383" y="17514"/>
                  </a:lnTo>
                  <a:lnTo>
                    <a:pt x="17384" y="17502"/>
                  </a:lnTo>
                  <a:lnTo>
                    <a:pt x="17384" y="17502"/>
                  </a:lnTo>
                  <a:lnTo>
                    <a:pt x="10657" y="24241"/>
                  </a:lnTo>
                  <a:lnTo>
                    <a:pt x="10681" y="27873"/>
                  </a:lnTo>
                  <a:lnTo>
                    <a:pt x="20991" y="17526"/>
                  </a:lnTo>
                  <a:lnTo>
                    <a:pt x="20991" y="13704"/>
                  </a:lnTo>
                  <a:lnTo>
                    <a:pt x="27861" y="6811"/>
                  </a:lnTo>
                  <a:lnTo>
                    <a:pt x="27861" y="6811"/>
                  </a:lnTo>
                  <a:lnTo>
                    <a:pt x="21003" y="6858"/>
                  </a:lnTo>
                  <a:lnTo>
                    <a:pt x="21003" y="6846"/>
                  </a:lnTo>
                  <a:lnTo>
                    <a:pt x="210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3"/>
            <p:cNvSpPr/>
            <p:nvPr/>
          </p:nvSpPr>
          <p:spPr>
            <a:xfrm>
              <a:off x="339642" y="3484720"/>
              <a:ext cx="367620" cy="367924"/>
            </a:xfrm>
            <a:custGeom>
              <a:rect b="b" l="l" r="r" t="t"/>
              <a:pathLst>
                <a:path extrusionOk="0" h="27873" w="27850">
                  <a:moveTo>
                    <a:pt x="21015" y="0"/>
                  </a:moveTo>
                  <a:lnTo>
                    <a:pt x="14145" y="6870"/>
                  </a:lnTo>
                  <a:lnTo>
                    <a:pt x="10312" y="6894"/>
                  </a:lnTo>
                  <a:lnTo>
                    <a:pt x="1" y="17217"/>
                  </a:lnTo>
                  <a:lnTo>
                    <a:pt x="3632" y="17217"/>
                  </a:lnTo>
                  <a:lnTo>
                    <a:pt x="10347" y="10490"/>
                  </a:lnTo>
                  <a:lnTo>
                    <a:pt x="10359" y="17502"/>
                  </a:lnTo>
                  <a:lnTo>
                    <a:pt x="17372" y="17502"/>
                  </a:lnTo>
                  <a:lnTo>
                    <a:pt x="10657" y="24229"/>
                  </a:lnTo>
                  <a:lnTo>
                    <a:pt x="10657" y="27873"/>
                  </a:lnTo>
                  <a:lnTo>
                    <a:pt x="20968" y="17526"/>
                  </a:lnTo>
                  <a:lnTo>
                    <a:pt x="20968" y="13704"/>
                  </a:lnTo>
                  <a:lnTo>
                    <a:pt x="27850" y="6811"/>
                  </a:lnTo>
                  <a:lnTo>
                    <a:pt x="21003" y="6846"/>
                  </a:lnTo>
                  <a:lnTo>
                    <a:pt x="210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3"/>
            <p:cNvSpPr/>
            <p:nvPr/>
          </p:nvSpPr>
          <p:spPr>
            <a:xfrm>
              <a:off x="339180" y="3168090"/>
              <a:ext cx="367924" cy="367937"/>
            </a:xfrm>
            <a:custGeom>
              <a:rect b="b" l="l" r="r" t="t"/>
              <a:pathLst>
                <a:path extrusionOk="0" h="27874" w="27873">
                  <a:moveTo>
                    <a:pt x="21038" y="1"/>
                  </a:moveTo>
                  <a:lnTo>
                    <a:pt x="14157" y="6882"/>
                  </a:lnTo>
                  <a:lnTo>
                    <a:pt x="10323" y="6882"/>
                  </a:lnTo>
                  <a:lnTo>
                    <a:pt x="0" y="17229"/>
                  </a:lnTo>
                  <a:lnTo>
                    <a:pt x="3643" y="17229"/>
                  </a:lnTo>
                  <a:lnTo>
                    <a:pt x="10370" y="10490"/>
                  </a:lnTo>
                  <a:lnTo>
                    <a:pt x="10370" y="17515"/>
                  </a:lnTo>
                  <a:lnTo>
                    <a:pt x="17395" y="17503"/>
                  </a:lnTo>
                  <a:lnTo>
                    <a:pt x="17395" y="17503"/>
                  </a:lnTo>
                  <a:lnTo>
                    <a:pt x="10668" y="24242"/>
                  </a:lnTo>
                  <a:lnTo>
                    <a:pt x="10680" y="27873"/>
                  </a:lnTo>
                  <a:lnTo>
                    <a:pt x="20991" y="17527"/>
                  </a:lnTo>
                  <a:lnTo>
                    <a:pt x="20991" y="13705"/>
                  </a:lnTo>
                  <a:lnTo>
                    <a:pt x="27873" y="6811"/>
                  </a:lnTo>
                  <a:lnTo>
                    <a:pt x="27873" y="6811"/>
                  </a:lnTo>
                  <a:lnTo>
                    <a:pt x="21003" y="6859"/>
                  </a:lnTo>
                  <a:lnTo>
                    <a:pt x="21003" y="6835"/>
                  </a:lnTo>
                  <a:lnTo>
                    <a:pt x="210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23"/>
            <p:cNvSpPr/>
            <p:nvPr/>
          </p:nvSpPr>
          <p:spPr>
            <a:xfrm>
              <a:off x="338863" y="2851302"/>
              <a:ext cx="367765" cy="368095"/>
            </a:xfrm>
            <a:custGeom>
              <a:rect b="b" l="l" r="r" t="t"/>
              <a:pathLst>
                <a:path extrusionOk="0" h="27886" w="27861">
                  <a:moveTo>
                    <a:pt x="21027" y="1"/>
                  </a:moveTo>
                  <a:lnTo>
                    <a:pt x="14157" y="6883"/>
                  </a:lnTo>
                  <a:lnTo>
                    <a:pt x="10335" y="6895"/>
                  </a:lnTo>
                  <a:lnTo>
                    <a:pt x="0" y="17229"/>
                  </a:lnTo>
                  <a:lnTo>
                    <a:pt x="3644" y="17229"/>
                  </a:lnTo>
                  <a:lnTo>
                    <a:pt x="10359" y="10502"/>
                  </a:lnTo>
                  <a:lnTo>
                    <a:pt x="10371" y="17503"/>
                  </a:lnTo>
                  <a:lnTo>
                    <a:pt x="17383" y="17503"/>
                  </a:lnTo>
                  <a:lnTo>
                    <a:pt x="10668" y="24230"/>
                  </a:lnTo>
                  <a:lnTo>
                    <a:pt x="10668" y="27885"/>
                  </a:lnTo>
                  <a:lnTo>
                    <a:pt x="20991" y="17539"/>
                  </a:lnTo>
                  <a:lnTo>
                    <a:pt x="20991" y="13717"/>
                  </a:lnTo>
                  <a:lnTo>
                    <a:pt x="27861" y="6823"/>
                  </a:lnTo>
                  <a:lnTo>
                    <a:pt x="21015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8" name="Google Shape;1348;p23"/>
          <p:cNvSpPr txBox="1"/>
          <p:nvPr>
            <p:ph type="title"/>
          </p:nvPr>
        </p:nvSpPr>
        <p:spPr>
          <a:xfrm>
            <a:off x="720000" y="535000"/>
            <a:ext cx="72315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49" name="Google Shape;1349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24"/>
          <p:cNvSpPr/>
          <p:nvPr/>
        </p:nvSpPr>
        <p:spPr>
          <a:xfrm>
            <a:off x="330300" y="312900"/>
            <a:ext cx="8483400" cy="4147500"/>
          </a:xfrm>
          <a:prstGeom prst="rect">
            <a:avLst/>
          </a:prstGeom>
          <a:solidFill>
            <a:srgbClr val="F8E7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2" name="Google Shape;1352;p24"/>
          <p:cNvGrpSpPr/>
          <p:nvPr/>
        </p:nvGrpSpPr>
        <p:grpSpPr>
          <a:xfrm>
            <a:off x="330300" y="4460389"/>
            <a:ext cx="8474112" cy="369159"/>
            <a:chOff x="330300" y="4460389"/>
            <a:chExt cx="8474112" cy="369159"/>
          </a:xfrm>
        </p:grpSpPr>
        <p:sp>
          <p:nvSpPr>
            <p:cNvPr id="1353" name="Google Shape;1353;p24"/>
            <p:cNvSpPr/>
            <p:nvPr/>
          </p:nvSpPr>
          <p:spPr>
            <a:xfrm rot="5400000">
              <a:off x="2275838" y="4460629"/>
              <a:ext cx="367778" cy="368082"/>
            </a:xfrm>
            <a:custGeom>
              <a:rect b="b" l="l" r="r" t="t"/>
              <a:pathLst>
                <a:path extrusionOk="0" h="27885" w="27862">
                  <a:moveTo>
                    <a:pt x="21027" y="0"/>
                  </a:moveTo>
                  <a:lnTo>
                    <a:pt x="14158" y="6894"/>
                  </a:lnTo>
                  <a:lnTo>
                    <a:pt x="10324" y="6894"/>
                  </a:lnTo>
                  <a:lnTo>
                    <a:pt x="1" y="17241"/>
                  </a:lnTo>
                  <a:lnTo>
                    <a:pt x="3644" y="17241"/>
                  </a:lnTo>
                  <a:lnTo>
                    <a:pt x="10359" y="10502"/>
                  </a:lnTo>
                  <a:lnTo>
                    <a:pt x="10371" y="17514"/>
                  </a:lnTo>
                  <a:lnTo>
                    <a:pt x="17384" y="17503"/>
                  </a:lnTo>
                  <a:lnTo>
                    <a:pt x="10669" y="24253"/>
                  </a:lnTo>
                  <a:lnTo>
                    <a:pt x="10669" y="27885"/>
                  </a:lnTo>
                  <a:lnTo>
                    <a:pt x="20980" y="17538"/>
                  </a:lnTo>
                  <a:lnTo>
                    <a:pt x="20980" y="13716"/>
                  </a:lnTo>
                  <a:lnTo>
                    <a:pt x="27862" y="6823"/>
                  </a:lnTo>
                  <a:lnTo>
                    <a:pt x="21016" y="6870"/>
                  </a:lnTo>
                  <a:lnTo>
                    <a:pt x="21004" y="6870"/>
                  </a:lnTo>
                  <a:lnTo>
                    <a:pt x="21004" y="6847"/>
                  </a:lnTo>
                  <a:lnTo>
                    <a:pt x="210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24"/>
            <p:cNvSpPr/>
            <p:nvPr/>
          </p:nvSpPr>
          <p:spPr>
            <a:xfrm rot="5400000">
              <a:off x="2600357" y="4461308"/>
              <a:ext cx="367448" cy="368082"/>
            </a:xfrm>
            <a:custGeom>
              <a:rect b="b" l="l" r="r" t="t"/>
              <a:pathLst>
                <a:path extrusionOk="0" h="27885" w="27837">
                  <a:moveTo>
                    <a:pt x="21015" y="1"/>
                  </a:moveTo>
                  <a:lnTo>
                    <a:pt x="14133" y="6882"/>
                  </a:lnTo>
                  <a:lnTo>
                    <a:pt x="10311" y="6894"/>
                  </a:lnTo>
                  <a:lnTo>
                    <a:pt x="0" y="17229"/>
                  </a:lnTo>
                  <a:lnTo>
                    <a:pt x="3631" y="17229"/>
                  </a:lnTo>
                  <a:lnTo>
                    <a:pt x="10359" y="10502"/>
                  </a:lnTo>
                  <a:lnTo>
                    <a:pt x="10359" y="17503"/>
                  </a:lnTo>
                  <a:lnTo>
                    <a:pt x="17383" y="17503"/>
                  </a:lnTo>
                  <a:lnTo>
                    <a:pt x="10656" y="24230"/>
                  </a:lnTo>
                  <a:lnTo>
                    <a:pt x="10656" y="27885"/>
                  </a:lnTo>
                  <a:lnTo>
                    <a:pt x="20979" y="17538"/>
                  </a:lnTo>
                  <a:lnTo>
                    <a:pt x="20967" y="13717"/>
                  </a:lnTo>
                  <a:lnTo>
                    <a:pt x="27837" y="6823"/>
                  </a:lnTo>
                  <a:lnTo>
                    <a:pt x="20991" y="6847"/>
                  </a:lnTo>
                  <a:lnTo>
                    <a:pt x="210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24"/>
            <p:cNvSpPr/>
            <p:nvPr/>
          </p:nvSpPr>
          <p:spPr>
            <a:xfrm rot="5400000">
              <a:off x="2924481" y="4460303"/>
              <a:ext cx="367765" cy="367937"/>
            </a:xfrm>
            <a:custGeom>
              <a:rect b="b" l="l" r="r" t="t"/>
              <a:pathLst>
                <a:path extrusionOk="0" h="27874" w="27861">
                  <a:moveTo>
                    <a:pt x="21027" y="1"/>
                  </a:moveTo>
                  <a:lnTo>
                    <a:pt x="14157" y="6895"/>
                  </a:lnTo>
                  <a:lnTo>
                    <a:pt x="10335" y="6895"/>
                  </a:lnTo>
                  <a:lnTo>
                    <a:pt x="0" y="17241"/>
                  </a:lnTo>
                  <a:lnTo>
                    <a:pt x="3644" y="17241"/>
                  </a:lnTo>
                  <a:lnTo>
                    <a:pt x="10359" y="10490"/>
                  </a:lnTo>
                  <a:lnTo>
                    <a:pt x="10371" y="17515"/>
                  </a:lnTo>
                  <a:lnTo>
                    <a:pt x="17383" y="17503"/>
                  </a:lnTo>
                  <a:lnTo>
                    <a:pt x="10656" y="24242"/>
                  </a:lnTo>
                  <a:lnTo>
                    <a:pt x="10668" y="27873"/>
                  </a:lnTo>
                  <a:lnTo>
                    <a:pt x="20991" y="17539"/>
                  </a:lnTo>
                  <a:lnTo>
                    <a:pt x="20991" y="13705"/>
                  </a:lnTo>
                  <a:lnTo>
                    <a:pt x="27861" y="6823"/>
                  </a:lnTo>
                  <a:lnTo>
                    <a:pt x="21003" y="6859"/>
                  </a:lnTo>
                  <a:lnTo>
                    <a:pt x="21003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24"/>
            <p:cNvSpPr/>
            <p:nvPr/>
          </p:nvSpPr>
          <p:spPr>
            <a:xfrm rot="5400000">
              <a:off x="3248762" y="4460945"/>
              <a:ext cx="367620" cy="367937"/>
            </a:xfrm>
            <a:custGeom>
              <a:rect b="b" l="l" r="r" t="t"/>
              <a:pathLst>
                <a:path extrusionOk="0" h="27874" w="27850">
                  <a:moveTo>
                    <a:pt x="21015" y="1"/>
                  </a:moveTo>
                  <a:lnTo>
                    <a:pt x="14133" y="6883"/>
                  </a:lnTo>
                  <a:lnTo>
                    <a:pt x="10311" y="6895"/>
                  </a:lnTo>
                  <a:lnTo>
                    <a:pt x="0" y="17217"/>
                  </a:lnTo>
                  <a:lnTo>
                    <a:pt x="3632" y="17217"/>
                  </a:lnTo>
                  <a:lnTo>
                    <a:pt x="10359" y="10490"/>
                  </a:lnTo>
                  <a:lnTo>
                    <a:pt x="10359" y="17503"/>
                  </a:lnTo>
                  <a:lnTo>
                    <a:pt x="17372" y="17503"/>
                  </a:lnTo>
                  <a:lnTo>
                    <a:pt x="10657" y="24230"/>
                  </a:lnTo>
                  <a:lnTo>
                    <a:pt x="10657" y="27873"/>
                  </a:lnTo>
                  <a:lnTo>
                    <a:pt x="20979" y="17539"/>
                  </a:lnTo>
                  <a:lnTo>
                    <a:pt x="20967" y="13705"/>
                  </a:lnTo>
                  <a:lnTo>
                    <a:pt x="27849" y="6823"/>
                  </a:lnTo>
                  <a:lnTo>
                    <a:pt x="21003" y="6847"/>
                  </a:lnTo>
                  <a:lnTo>
                    <a:pt x="210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24"/>
            <p:cNvSpPr/>
            <p:nvPr/>
          </p:nvSpPr>
          <p:spPr>
            <a:xfrm rot="5400000">
              <a:off x="3572885" y="4460777"/>
              <a:ext cx="367778" cy="367924"/>
            </a:xfrm>
            <a:custGeom>
              <a:rect b="b" l="l" r="r" t="t"/>
              <a:pathLst>
                <a:path extrusionOk="0" h="27873" w="27862">
                  <a:moveTo>
                    <a:pt x="21039" y="0"/>
                  </a:moveTo>
                  <a:lnTo>
                    <a:pt x="14157" y="6894"/>
                  </a:lnTo>
                  <a:lnTo>
                    <a:pt x="10323" y="6894"/>
                  </a:lnTo>
                  <a:lnTo>
                    <a:pt x="1" y="17228"/>
                  </a:lnTo>
                  <a:lnTo>
                    <a:pt x="3656" y="17228"/>
                  </a:lnTo>
                  <a:lnTo>
                    <a:pt x="10359" y="10490"/>
                  </a:lnTo>
                  <a:lnTo>
                    <a:pt x="10359" y="17514"/>
                  </a:lnTo>
                  <a:lnTo>
                    <a:pt x="10383" y="17514"/>
                  </a:lnTo>
                  <a:lnTo>
                    <a:pt x="17384" y="17502"/>
                  </a:lnTo>
                  <a:lnTo>
                    <a:pt x="17384" y="17502"/>
                  </a:lnTo>
                  <a:lnTo>
                    <a:pt x="10657" y="24241"/>
                  </a:lnTo>
                  <a:lnTo>
                    <a:pt x="10681" y="27873"/>
                  </a:lnTo>
                  <a:lnTo>
                    <a:pt x="20991" y="17526"/>
                  </a:lnTo>
                  <a:lnTo>
                    <a:pt x="20991" y="13704"/>
                  </a:lnTo>
                  <a:lnTo>
                    <a:pt x="27861" y="6811"/>
                  </a:lnTo>
                  <a:lnTo>
                    <a:pt x="27861" y="6811"/>
                  </a:lnTo>
                  <a:lnTo>
                    <a:pt x="21003" y="6858"/>
                  </a:lnTo>
                  <a:lnTo>
                    <a:pt x="21003" y="6846"/>
                  </a:lnTo>
                  <a:lnTo>
                    <a:pt x="210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24"/>
            <p:cNvSpPr/>
            <p:nvPr/>
          </p:nvSpPr>
          <p:spPr>
            <a:xfrm rot="5400000">
              <a:off x="3897160" y="4460862"/>
              <a:ext cx="367620" cy="367924"/>
            </a:xfrm>
            <a:custGeom>
              <a:rect b="b" l="l" r="r" t="t"/>
              <a:pathLst>
                <a:path extrusionOk="0" h="27873" w="27850">
                  <a:moveTo>
                    <a:pt x="21015" y="0"/>
                  </a:moveTo>
                  <a:lnTo>
                    <a:pt x="14145" y="6870"/>
                  </a:lnTo>
                  <a:lnTo>
                    <a:pt x="10312" y="6894"/>
                  </a:lnTo>
                  <a:lnTo>
                    <a:pt x="1" y="17217"/>
                  </a:lnTo>
                  <a:lnTo>
                    <a:pt x="3632" y="17217"/>
                  </a:lnTo>
                  <a:lnTo>
                    <a:pt x="10347" y="10490"/>
                  </a:lnTo>
                  <a:lnTo>
                    <a:pt x="10359" y="17502"/>
                  </a:lnTo>
                  <a:lnTo>
                    <a:pt x="17372" y="17502"/>
                  </a:lnTo>
                  <a:lnTo>
                    <a:pt x="10657" y="24229"/>
                  </a:lnTo>
                  <a:lnTo>
                    <a:pt x="10657" y="27873"/>
                  </a:lnTo>
                  <a:lnTo>
                    <a:pt x="20968" y="17526"/>
                  </a:lnTo>
                  <a:lnTo>
                    <a:pt x="20968" y="13704"/>
                  </a:lnTo>
                  <a:lnTo>
                    <a:pt x="27850" y="6811"/>
                  </a:lnTo>
                  <a:lnTo>
                    <a:pt x="21003" y="6846"/>
                  </a:lnTo>
                  <a:lnTo>
                    <a:pt x="210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24"/>
            <p:cNvSpPr/>
            <p:nvPr/>
          </p:nvSpPr>
          <p:spPr>
            <a:xfrm rot="5400000">
              <a:off x="4221211" y="4461189"/>
              <a:ext cx="367924" cy="367937"/>
            </a:xfrm>
            <a:custGeom>
              <a:rect b="b" l="l" r="r" t="t"/>
              <a:pathLst>
                <a:path extrusionOk="0" h="27874" w="27873">
                  <a:moveTo>
                    <a:pt x="21038" y="1"/>
                  </a:moveTo>
                  <a:lnTo>
                    <a:pt x="14157" y="6882"/>
                  </a:lnTo>
                  <a:lnTo>
                    <a:pt x="10323" y="6882"/>
                  </a:lnTo>
                  <a:lnTo>
                    <a:pt x="0" y="17229"/>
                  </a:lnTo>
                  <a:lnTo>
                    <a:pt x="3643" y="17229"/>
                  </a:lnTo>
                  <a:lnTo>
                    <a:pt x="10370" y="10490"/>
                  </a:lnTo>
                  <a:lnTo>
                    <a:pt x="10370" y="17515"/>
                  </a:lnTo>
                  <a:lnTo>
                    <a:pt x="17395" y="17503"/>
                  </a:lnTo>
                  <a:lnTo>
                    <a:pt x="17395" y="17503"/>
                  </a:lnTo>
                  <a:lnTo>
                    <a:pt x="10668" y="24242"/>
                  </a:lnTo>
                  <a:lnTo>
                    <a:pt x="10680" y="27873"/>
                  </a:lnTo>
                  <a:lnTo>
                    <a:pt x="20991" y="17527"/>
                  </a:lnTo>
                  <a:lnTo>
                    <a:pt x="20991" y="13705"/>
                  </a:lnTo>
                  <a:lnTo>
                    <a:pt x="27873" y="6811"/>
                  </a:lnTo>
                  <a:lnTo>
                    <a:pt x="27873" y="6811"/>
                  </a:lnTo>
                  <a:lnTo>
                    <a:pt x="21003" y="6859"/>
                  </a:lnTo>
                  <a:lnTo>
                    <a:pt x="21003" y="6835"/>
                  </a:lnTo>
                  <a:lnTo>
                    <a:pt x="210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24"/>
            <p:cNvSpPr/>
            <p:nvPr/>
          </p:nvSpPr>
          <p:spPr>
            <a:xfrm rot="5400000">
              <a:off x="4545578" y="4460280"/>
              <a:ext cx="367765" cy="368095"/>
            </a:xfrm>
            <a:custGeom>
              <a:rect b="b" l="l" r="r" t="t"/>
              <a:pathLst>
                <a:path extrusionOk="0" h="27886" w="27861">
                  <a:moveTo>
                    <a:pt x="21027" y="1"/>
                  </a:moveTo>
                  <a:lnTo>
                    <a:pt x="14157" y="6883"/>
                  </a:lnTo>
                  <a:lnTo>
                    <a:pt x="10335" y="6895"/>
                  </a:lnTo>
                  <a:lnTo>
                    <a:pt x="0" y="17229"/>
                  </a:lnTo>
                  <a:lnTo>
                    <a:pt x="3644" y="17229"/>
                  </a:lnTo>
                  <a:lnTo>
                    <a:pt x="10359" y="10502"/>
                  </a:lnTo>
                  <a:lnTo>
                    <a:pt x="10371" y="17503"/>
                  </a:lnTo>
                  <a:lnTo>
                    <a:pt x="17383" y="17503"/>
                  </a:lnTo>
                  <a:lnTo>
                    <a:pt x="10668" y="24230"/>
                  </a:lnTo>
                  <a:lnTo>
                    <a:pt x="10668" y="27885"/>
                  </a:lnTo>
                  <a:lnTo>
                    <a:pt x="20991" y="17539"/>
                  </a:lnTo>
                  <a:lnTo>
                    <a:pt x="20991" y="13717"/>
                  </a:lnTo>
                  <a:lnTo>
                    <a:pt x="27861" y="6823"/>
                  </a:lnTo>
                  <a:lnTo>
                    <a:pt x="21015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24"/>
            <p:cNvSpPr/>
            <p:nvPr/>
          </p:nvSpPr>
          <p:spPr>
            <a:xfrm rot="5400000">
              <a:off x="330386" y="4460415"/>
              <a:ext cx="367765" cy="367937"/>
            </a:xfrm>
            <a:custGeom>
              <a:rect b="b" l="l" r="r" t="t"/>
              <a:pathLst>
                <a:path extrusionOk="0" h="27874" w="27861">
                  <a:moveTo>
                    <a:pt x="21027" y="1"/>
                  </a:moveTo>
                  <a:lnTo>
                    <a:pt x="14157" y="6895"/>
                  </a:lnTo>
                  <a:lnTo>
                    <a:pt x="10335" y="6895"/>
                  </a:lnTo>
                  <a:lnTo>
                    <a:pt x="0" y="17241"/>
                  </a:lnTo>
                  <a:lnTo>
                    <a:pt x="3644" y="17241"/>
                  </a:lnTo>
                  <a:lnTo>
                    <a:pt x="10359" y="10490"/>
                  </a:lnTo>
                  <a:lnTo>
                    <a:pt x="10371" y="17515"/>
                  </a:lnTo>
                  <a:lnTo>
                    <a:pt x="17383" y="17503"/>
                  </a:lnTo>
                  <a:lnTo>
                    <a:pt x="10656" y="24242"/>
                  </a:lnTo>
                  <a:lnTo>
                    <a:pt x="10668" y="27873"/>
                  </a:lnTo>
                  <a:lnTo>
                    <a:pt x="20991" y="17539"/>
                  </a:lnTo>
                  <a:lnTo>
                    <a:pt x="20991" y="13705"/>
                  </a:lnTo>
                  <a:lnTo>
                    <a:pt x="27861" y="6823"/>
                  </a:lnTo>
                  <a:lnTo>
                    <a:pt x="21003" y="6859"/>
                  </a:lnTo>
                  <a:lnTo>
                    <a:pt x="21003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24"/>
            <p:cNvSpPr/>
            <p:nvPr/>
          </p:nvSpPr>
          <p:spPr>
            <a:xfrm rot="5400000">
              <a:off x="654668" y="4460766"/>
              <a:ext cx="367620" cy="367937"/>
            </a:xfrm>
            <a:custGeom>
              <a:rect b="b" l="l" r="r" t="t"/>
              <a:pathLst>
                <a:path extrusionOk="0" h="27874" w="27850">
                  <a:moveTo>
                    <a:pt x="21015" y="1"/>
                  </a:moveTo>
                  <a:lnTo>
                    <a:pt x="14133" y="6883"/>
                  </a:lnTo>
                  <a:lnTo>
                    <a:pt x="10311" y="6895"/>
                  </a:lnTo>
                  <a:lnTo>
                    <a:pt x="0" y="17217"/>
                  </a:lnTo>
                  <a:lnTo>
                    <a:pt x="3632" y="17217"/>
                  </a:lnTo>
                  <a:lnTo>
                    <a:pt x="10359" y="10490"/>
                  </a:lnTo>
                  <a:lnTo>
                    <a:pt x="10359" y="17503"/>
                  </a:lnTo>
                  <a:lnTo>
                    <a:pt x="17372" y="17503"/>
                  </a:lnTo>
                  <a:lnTo>
                    <a:pt x="10657" y="24230"/>
                  </a:lnTo>
                  <a:lnTo>
                    <a:pt x="10657" y="27873"/>
                  </a:lnTo>
                  <a:lnTo>
                    <a:pt x="20979" y="17539"/>
                  </a:lnTo>
                  <a:lnTo>
                    <a:pt x="20967" y="13705"/>
                  </a:lnTo>
                  <a:lnTo>
                    <a:pt x="27849" y="6823"/>
                  </a:lnTo>
                  <a:lnTo>
                    <a:pt x="21003" y="6847"/>
                  </a:lnTo>
                  <a:lnTo>
                    <a:pt x="210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24"/>
            <p:cNvSpPr/>
            <p:nvPr/>
          </p:nvSpPr>
          <p:spPr>
            <a:xfrm rot="5400000">
              <a:off x="978791" y="4460847"/>
              <a:ext cx="367778" cy="367924"/>
            </a:xfrm>
            <a:custGeom>
              <a:rect b="b" l="l" r="r" t="t"/>
              <a:pathLst>
                <a:path extrusionOk="0" h="27873" w="27862">
                  <a:moveTo>
                    <a:pt x="21039" y="0"/>
                  </a:moveTo>
                  <a:lnTo>
                    <a:pt x="14157" y="6894"/>
                  </a:lnTo>
                  <a:lnTo>
                    <a:pt x="10323" y="6894"/>
                  </a:lnTo>
                  <a:lnTo>
                    <a:pt x="1" y="17228"/>
                  </a:lnTo>
                  <a:lnTo>
                    <a:pt x="3656" y="17228"/>
                  </a:lnTo>
                  <a:lnTo>
                    <a:pt x="10359" y="10490"/>
                  </a:lnTo>
                  <a:lnTo>
                    <a:pt x="10359" y="17514"/>
                  </a:lnTo>
                  <a:lnTo>
                    <a:pt x="10383" y="17514"/>
                  </a:lnTo>
                  <a:lnTo>
                    <a:pt x="17384" y="17502"/>
                  </a:lnTo>
                  <a:lnTo>
                    <a:pt x="17384" y="17502"/>
                  </a:lnTo>
                  <a:lnTo>
                    <a:pt x="10657" y="24241"/>
                  </a:lnTo>
                  <a:lnTo>
                    <a:pt x="10681" y="27873"/>
                  </a:lnTo>
                  <a:lnTo>
                    <a:pt x="20991" y="17526"/>
                  </a:lnTo>
                  <a:lnTo>
                    <a:pt x="20991" y="13704"/>
                  </a:lnTo>
                  <a:lnTo>
                    <a:pt x="27861" y="6811"/>
                  </a:lnTo>
                  <a:lnTo>
                    <a:pt x="27861" y="6811"/>
                  </a:lnTo>
                  <a:lnTo>
                    <a:pt x="21003" y="6858"/>
                  </a:lnTo>
                  <a:lnTo>
                    <a:pt x="21003" y="6846"/>
                  </a:lnTo>
                  <a:lnTo>
                    <a:pt x="210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4"/>
            <p:cNvSpPr/>
            <p:nvPr/>
          </p:nvSpPr>
          <p:spPr>
            <a:xfrm rot="5400000">
              <a:off x="1303066" y="4460683"/>
              <a:ext cx="367620" cy="367924"/>
            </a:xfrm>
            <a:custGeom>
              <a:rect b="b" l="l" r="r" t="t"/>
              <a:pathLst>
                <a:path extrusionOk="0" h="27873" w="27850">
                  <a:moveTo>
                    <a:pt x="21015" y="0"/>
                  </a:moveTo>
                  <a:lnTo>
                    <a:pt x="14145" y="6870"/>
                  </a:lnTo>
                  <a:lnTo>
                    <a:pt x="10312" y="6894"/>
                  </a:lnTo>
                  <a:lnTo>
                    <a:pt x="1" y="17217"/>
                  </a:lnTo>
                  <a:lnTo>
                    <a:pt x="3632" y="17217"/>
                  </a:lnTo>
                  <a:lnTo>
                    <a:pt x="10347" y="10490"/>
                  </a:lnTo>
                  <a:lnTo>
                    <a:pt x="10359" y="17502"/>
                  </a:lnTo>
                  <a:lnTo>
                    <a:pt x="17372" y="17502"/>
                  </a:lnTo>
                  <a:lnTo>
                    <a:pt x="10657" y="24229"/>
                  </a:lnTo>
                  <a:lnTo>
                    <a:pt x="10657" y="27873"/>
                  </a:lnTo>
                  <a:lnTo>
                    <a:pt x="20968" y="17526"/>
                  </a:lnTo>
                  <a:lnTo>
                    <a:pt x="20968" y="13704"/>
                  </a:lnTo>
                  <a:lnTo>
                    <a:pt x="27850" y="6811"/>
                  </a:lnTo>
                  <a:lnTo>
                    <a:pt x="21003" y="6846"/>
                  </a:lnTo>
                  <a:lnTo>
                    <a:pt x="210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4"/>
            <p:cNvSpPr/>
            <p:nvPr/>
          </p:nvSpPr>
          <p:spPr>
            <a:xfrm rot="5400000">
              <a:off x="1627117" y="4461404"/>
              <a:ext cx="367924" cy="367937"/>
            </a:xfrm>
            <a:custGeom>
              <a:rect b="b" l="l" r="r" t="t"/>
              <a:pathLst>
                <a:path extrusionOk="0" h="27874" w="27873">
                  <a:moveTo>
                    <a:pt x="21038" y="1"/>
                  </a:moveTo>
                  <a:lnTo>
                    <a:pt x="14157" y="6882"/>
                  </a:lnTo>
                  <a:lnTo>
                    <a:pt x="10323" y="6882"/>
                  </a:lnTo>
                  <a:lnTo>
                    <a:pt x="0" y="17229"/>
                  </a:lnTo>
                  <a:lnTo>
                    <a:pt x="3643" y="17229"/>
                  </a:lnTo>
                  <a:lnTo>
                    <a:pt x="10370" y="10490"/>
                  </a:lnTo>
                  <a:lnTo>
                    <a:pt x="10370" y="17515"/>
                  </a:lnTo>
                  <a:lnTo>
                    <a:pt x="17395" y="17503"/>
                  </a:lnTo>
                  <a:lnTo>
                    <a:pt x="17395" y="17503"/>
                  </a:lnTo>
                  <a:lnTo>
                    <a:pt x="10668" y="24242"/>
                  </a:lnTo>
                  <a:lnTo>
                    <a:pt x="10680" y="27873"/>
                  </a:lnTo>
                  <a:lnTo>
                    <a:pt x="20991" y="17527"/>
                  </a:lnTo>
                  <a:lnTo>
                    <a:pt x="20991" y="13705"/>
                  </a:lnTo>
                  <a:lnTo>
                    <a:pt x="27873" y="6811"/>
                  </a:lnTo>
                  <a:lnTo>
                    <a:pt x="27873" y="6811"/>
                  </a:lnTo>
                  <a:lnTo>
                    <a:pt x="21003" y="6859"/>
                  </a:lnTo>
                  <a:lnTo>
                    <a:pt x="21003" y="6835"/>
                  </a:lnTo>
                  <a:lnTo>
                    <a:pt x="210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4"/>
            <p:cNvSpPr/>
            <p:nvPr/>
          </p:nvSpPr>
          <p:spPr>
            <a:xfrm rot="5400000">
              <a:off x="1951484" y="4460392"/>
              <a:ext cx="367765" cy="368095"/>
            </a:xfrm>
            <a:custGeom>
              <a:rect b="b" l="l" r="r" t="t"/>
              <a:pathLst>
                <a:path extrusionOk="0" h="27886" w="27861">
                  <a:moveTo>
                    <a:pt x="21027" y="1"/>
                  </a:moveTo>
                  <a:lnTo>
                    <a:pt x="14157" y="6883"/>
                  </a:lnTo>
                  <a:lnTo>
                    <a:pt x="10335" y="6895"/>
                  </a:lnTo>
                  <a:lnTo>
                    <a:pt x="0" y="17229"/>
                  </a:lnTo>
                  <a:lnTo>
                    <a:pt x="3644" y="17229"/>
                  </a:lnTo>
                  <a:lnTo>
                    <a:pt x="10359" y="10502"/>
                  </a:lnTo>
                  <a:lnTo>
                    <a:pt x="10371" y="17503"/>
                  </a:lnTo>
                  <a:lnTo>
                    <a:pt x="17383" y="17503"/>
                  </a:lnTo>
                  <a:lnTo>
                    <a:pt x="10668" y="24230"/>
                  </a:lnTo>
                  <a:lnTo>
                    <a:pt x="10668" y="27885"/>
                  </a:lnTo>
                  <a:lnTo>
                    <a:pt x="20991" y="17539"/>
                  </a:lnTo>
                  <a:lnTo>
                    <a:pt x="20991" y="13717"/>
                  </a:lnTo>
                  <a:lnTo>
                    <a:pt x="27861" y="6823"/>
                  </a:lnTo>
                  <a:lnTo>
                    <a:pt x="21015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4"/>
            <p:cNvSpPr/>
            <p:nvPr/>
          </p:nvSpPr>
          <p:spPr>
            <a:xfrm rot="5400000">
              <a:off x="6815319" y="4460837"/>
              <a:ext cx="367778" cy="368082"/>
            </a:xfrm>
            <a:custGeom>
              <a:rect b="b" l="l" r="r" t="t"/>
              <a:pathLst>
                <a:path extrusionOk="0" h="27885" w="27862">
                  <a:moveTo>
                    <a:pt x="21027" y="0"/>
                  </a:moveTo>
                  <a:lnTo>
                    <a:pt x="14158" y="6894"/>
                  </a:lnTo>
                  <a:lnTo>
                    <a:pt x="10324" y="6894"/>
                  </a:lnTo>
                  <a:lnTo>
                    <a:pt x="1" y="17241"/>
                  </a:lnTo>
                  <a:lnTo>
                    <a:pt x="3644" y="17241"/>
                  </a:lnTo>
                  <a:lnTo>
                    <a:pt x="10359" y="10502"/>
                  </a:lnTo>
                  <a:lnTo>
                    <a:pt x="10371" y="17514"/>
                  </a:lnTo>
                  <a:lnTo>
                    <a:pt x="17384" y="17503"/>
                  </a:lnTo>
                  <a:lnTo>
                    <a:pt x="10669" y="24253"/>
                  </a:lnTo>
                  <a:lnTo>
                    <a:pt x="10669" y="27885"/>
                  </a:lnTo>
                  <a:lnTo>
                    <a:pt x="20980" y="17538"/>
                  </a:lnTo>
                  <a:lnTo>
                    <a:pt x="20980" y="13716"/>
                  </a:lnTo>
                  <a:lnTo>
                    <a:pt x="27862" y="6823"/>
                  </a:lnTo>
                  <a:lnTo>
                    <a:pt x="21016" y="6870"/>
                  </a:lnTo>
                  <a:lnTo>
                    <a:pt x="21004" y="6870"/>
                  </a:lnTo>
                  <a:lnTo>
                    <a:pt x="21004" y="6847"/>
                  </a:lnTo>
                  <a:lnTo>
                    <a:pt x="210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4"/>
            <p:cNvSpPr/>
            <p:nvPr/>
          </p:nvSpPr>
          <p:spPr>
            <a:xfrm rot="5400000">
              <a:off x="7139838" y="4461047"/>
              <a:ext cx="367448" cy="368082"/>
            </a:xfrm>
            <a:custGeom>
              <a:rect b="b" l="l" r="r" t="t"/>
              <a:pathLst>
                <a:path extrusionOk="0" h="27885" w="27837">
                  <a:moveTo>
                    <a:pt x="21015" y="1"/>
                  </a:moveTo>
                  <a:lnTo>
                    <a:pt x="14133" y="6882"/>
                  </a:lnTo>
                  <a:lnTo>
                    <a:pt x="10311" y="6894"/>
                  </a:lnTo>
                  <a:lnTo>
                    <a:pt x="0" y="17229"/>
                  </a:lnTo>
                  <a:lnTo>
                    <a:pt x="3631" y="17229"/>
                  </a:lnTo>
                  <a:lnTo>
                    <a:pt x="10359" y="10502"/>
                  </a:lnTo>
                  <a:lnTo>
                    <a:pt x="10359" y="17503"/>
                  </a:lnTo>
                  <a:lnTo>
                    <a:pt x="17383" y="17503"/>
                  </a:lnTo>
                  <a:lnTo>
                    <a:pt x="10656" y="24230"/>
                  </a:lnTo>
                  <a:lnTo>
                    <a:pt x="10656" y="27885"/>
                  </a:lnTo>
                  <a:lnTo>
                    <a:pt x="20979" y="17538"/>
                  </a:lnTo>
                  <a:lnTo>
                    <a:pt x="20967" y="13717"/>
                  </a:lnTo>
                  <a:lnTo>
                    <a:pt x="27837" y="6823"/>
                  </a:lnTo>
                  <a:lnTo>
                    <a:pt x="20991" y="6847"/>
                  </a:lnTo>
                  <a:lnTo>
                    <a:pt x="210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24"/>
            <p:cNvSpPr/>
            <p:nvPr/>
          </p:nvSpPr>
          <p:spPr>
            <a:xfrm rot="5400000">
              <a:off x="7463961" y="4460527"/>
              <a:ext cx="367765" cy="367937"/>
            </a:xfrm>
            <a:custGeom>
              <a:rect b="b" l="l" r="r" t="t"/>
              <a:pathLst>
                <a:path extrusionOk="0" h="27874" w="27861">
                  <a:moveTo>
                    <a:pt x="21027" y="1"/>
                  </a:moveTo>
                  <a:lnTo>
                    <a:pt x="14157" y="6895"/>
                  </a:lnTo>
                  <a:lnTo>
                    <a:pt x="10335" y="6895"/>
                  </a:lnTo>
                  <a:lnTo>
                    <a:pt x="0" y="17241"/>
                  </a:lnTo>
                  <a:lnTo>
                    <a:pt x="3644" y="17241"/>
                  </a:lnTo>
                  <a:lnTo>
                    <a:pt x="10359" y="10490"/>
                  </a:lnTo>
                  <a:lnTo>
                    <a:pt x="10371" y="17515"/>
                  </a:lnTo>
                  <a:lnTo>
                    <a:pt x="17383" y="17503"/>
                  </a:lnTo>
                  <a:lnTo>
                    <a:pt x="10656" y="24242"/>
                  </a:lnTo>
                  <a:lnTo>
                    <a:pt x="10668" y="27873"/>
                  </a:lnTo>
                  <a:lnTo>
                    <a:pt x="20991" y="17539"/>
                  </a:lnTo>
                  <a:lnTo>
                    <a:pt x="20991" y="13705"/>
                  </a:lnTo>
                  <a:lnTo>
                    <a:pt x="27861" y="6823"/>
                  </a:lnTo>
                  <a:lnTo>
                    <a:pt x="21003" y="6859"/>
                  </a:lnTo>
                  <a:lnTo>
                    <a:pt x="21003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24"/>
            <p:cNvSpPr/>
            <p:nvPr/>
          </p:nvSpPr>
          <p:spPr>
            <a:xfrm rot="5400000">
              <a:off x="7788243" y="4460588"/>
              <a:ext cx="367620" cy="367937"/>
            </a:xfrm>
            <a:custGeom>
              <a:rect b="b" l="l" r="r" t="t"/>
              <a:pathLst>
                <a:path extrusionOk="0" h="27874" w="27850">
                  <a:moveTo>
                    <a:pt x="21015" y="1"/>
                  </a:moveTo>
                  <a:lnTo>
                    <a:pt x="14133" y="6883"/>
                  </a:lnTo>
                  <a:lnTo>
                    <a:pt x="10311" y="6895"/>
                  </a:lnTo>
                  <a:lnTo>
                    <a:pt x="0" y="17217"/>
                  </a:lnTo>
                  <a:lnTo>
                    <a:pt x="3632" y="17217"/>
                  </a:lnTo>
                  <a:lnTo>
                    <a:pt x="10359" y="10490"/>
                  </a:lnTo>
                  <a:lnTo>
                    <a:pt x="10359" y="17503"/>
                  </a:lnTo>
                  <a:lnTo>
                    <a:pt x="17372" y="17503"/>
                  </a:lnTo>
                  <a:lnTo>
                    <a:pt x="10657" y="24230"/>
                  </a:lnTo>
                  <a:lnTo>
                    <a:pt x="10657" y="27873"/>
                  </a:lnTo>
                  <a:lnTo>
                    <a:pt x="20979" y="17539"/>
                  </a:lnTo>
                  <a:lnTo>
                    <a:pt x="20967" y="13705"/>
                  </a:lnTo>
                  <a:lnTo>
                    <a:pt x="27849" y="6823"/>
                  </a:lnTo>
                  <a:lnTo>
                    <a:pt x="21003" y="6847"/>
                  </a:lnTo>
                  <a:lnTo>
                    <a:pt x="210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4"/>
            <p:cNvSpPr/>
            <p:nvPr/>
          </p:nvSpPr>
          <p:spPr>
            <a:xfrm rot="5400000">
              <a:off x="8112366" y="4460985"/>
              <a:ext cx="367778" cy="367924"/>
            </a:xfrm>
            <a:custGeom>
              <a:rect b="b" l="l" r="r" t="t"/>
              <a:pathLst>
                <a:path extrusionOk="0" h="27873" w="27862">
                  <a:moveTo>
                    <a:pt x="21039" y="0"/>
                  </a:moveTo>
                  <a:lnTo>
                    <a:pt x="14157" y="6894"/>
                  </a:lnTo>
                  <a:lnTo>
                    <a:pt x="10323" y="6894"/>
                  </a:lnTo>
                  <a:lnTo>
                    <a:pt x="1" y="17228"/>
                  </a:lnTo>
                  <a:lnTo>
                    <a:pt x="3656" y="17228"/>
                  </a:lnTo>
                  <a:lnTo>
                    <a:pt x="10359" y="10490"/>
                  </a:lnTo>
                  <a:lnTo>
                    <a:pt x="10359" y="17514"/>
                  </a:lnTo>
                  <a:lnTo>
                    <a:pt x="10383" y="17514"/>
                  </a:lnTo>
                  <a:lnTo>
                    <a:pt x="17384" y="17502"/>
                  </a:lnTo>
                  <a:lnTo>
                    <a:pt x="17384" y="17502"/>
                  </a:lnTo>
                  <a:lnTo>
                    <a:pt x="10657" y="24241"/>
                  </a:lnTo>
                  <a:lnTo>
                    <a:pt x="10681" y="27873"/>
                  </a:lnTo>
                  <a:lnTo>
                    <a:pt x="20991" y="17526"/>
                  </a:lnTo>
                  <a:lnTo>
                    <a:pt x="20991" y="13704"/>
                  </a:lnTo>
                  <a:lnTo>
                    <a:pt x="27861" y="6811"/>
                  </a:lnTo>
                  <a:lnTo>
                    <a:pt x="27861" y="6811"/>
                  </a:lnTo>
                  <a:lnTo>
                    <a:pt x="21003" y="6858"/>
                  </a:lnTo>
                  <a:lnTo>
                    <a:pt x="21003" y="6846"/>
                  </a:lnTo>
                  <a:lnTo>
                    <a:pt x="210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4"/>
            <p:cNvSpPr/>
            <p:nvPr/>
          </p:nvSpPr>
          <p:spPr>
            <a:xfrm rot="5400000">
              <a:off x="8436641" y="4460505"/>
              <a:ext cx="367620" cy="367924"/>
            </a:xfrm>
            <a:custGeom>
              <a:rect b="b" l="l" r="r" t="t"/>
              <a:pathLst>
                <a:path extrusionOk="0" h="27873" w="27850">
                  <a:moveTo>
                    <a:pt x="21015" y="0"/>
                  </a:moveTo>
                  <a:lnTo>
                    <a:pt x="14145" y="6870"/>
                  </a:lnTo>
                  <a:lnTo>
                    <a:pt x="10312" y="6894"/>
                  </a:lnTo>
                  <a:lnTo>
                    <a:pt x="1" y="17217"/>
                  </a:lnTo>
                  <a:lnTo>
                    <a:pt x="3632" y="17217"/>
                  </a:lnTo>
                  <a:lnTo>
                    <a:pt x="10347" y="10490"/>
                  </a:lnTo>
                  <a:lnTo>
                    <a:pt x="10359" y="17502"/>
                  </a:lnTo>
                  <a:lnTo>
                    <a:pt x="17372" y="17502"/>
                  </a:lnTo>
                  <a:lnTo>
                    <a:pt x="10657" y="24229"/>
                  </a:lnTo>
                  <a:lnTo>
                    <a:pt x="10657" y="27873"/>
                  </a:lnTo>
                  <a:lnTo>
                    <a:pt x="20968" y="17526"/>
                  </a:lnTo>
                  <a:lnTo>
                    <a:pt x="20968" y="13704"/>
                  </a:lnTo>
                  <a:lnTo>
                    <a:pt x="27850" y="6811"/>
                  </a:lnTo>
                  <a:lnTo>
                    <a:pt x="21003" y="6846"/>
                  </a:lnTo>
                  <a:lnTo>
                    <a:pt x="210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4"/>
            <p:cNvSpPr/>
            <p:nvPr/>
          </p:nvSpPr>
          <p:spPr>
            <a:xfrm rot="5400000">
              <a:off x="4869867" y="4460583"/>
              <a:ext cx="367765" cy="367937"/>
            </a:xfrm>
            <a:custGeom>
              <a:rect b="b" l="l" r="r" t="t"/>
              <a:pathLst>
                <a:path extrusionOk="0" h="27874" w="27861">
                  <a:moveTo>
                    <a:pt x="21027" y="1"/>
                  </a:moveTo>
                  <a:lnTo>
                    <a:pt x="14157" y="6895"/>
                  </a:lnTo>
                  <a:lnTo>
                    <a:pt x="10335" y="6895"/>
                  </a:lnTo>
                  <a:lnTo>
                    <a:pt x="0" y="17241"/>
                  </a:lnTo>
                  <a:lnTo>
                    <a:pt x="3644" y="17241"/>
                  </a:lnTo>
                  <a:lnTo>
                    <a:pt x="10359" y="10490"/>
                  </a:lnTo>
                  <a:lnTo>
                    <a:pt x="10371" y="17515"/>
                  </a:lnTo>
                  <a:lnTo>
                    <a:pt x="17383" y="17503"/>
                  </a:lnTo>
                  <a:lnTo>
                    <a:pt x="10656" y="24242"/>
                  </a:lnTo>
                  <a:lnTo>
                    <a:pt x="10668" y="27873"/>
                  </a:lnTo>
                  <a:lnTo>
                    <a:pt x="20991" y="17539"/>
                  </a:lnTo>
                  <a:lnTo>
                    <a:pt x="20991" y="13705"/>
                  </a:lnTo>
                  <a:lnTo>
                    <a:pt x="27861" y="6823"/>
                  </a:lnTo>
                  <a:lnTo>
                    <a:pt x="21003" y="6859"/>
                  </a:lnTo>
                  <a:lnTo>
                    <a:pt x="21003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24"/>
            <p:cNvSpPr/>
            <p:nvPr/>
          </p:nvSpPr>
          <p:spPr>
            <a:xfrm rot="5400000">
              <a:off x="5194148" y="4460409"/>
              <a:ext cx="367620" cy="367937"/>
            </a:xfrm>
            <a:custGeom>
              <a:rect b="b" l="l" r="r" t="t"/>
              <a:pathLst>
                <a:path extrusionOk="0" h="27874" w="27850">
                  <a:moveTo>
                    <a:pt x="21015" y="1"/>
                  </a:moveTo>
                  <a:lnTo>
                    <a:pt x="14133" y="6883"/>
                  </a:lnTo>
                  <a:lnTo>
                    <a:pt x="10311" y="6895"/>
                  </a:lnTo>
                  <a:lnTo>
                    <a:pt x="0" y="17217"/>
                  </a:lnTo>
                  <a:lnTo>
                    <a:pt x="3632" y="17217"/>
                  </a:lnTo>
                  <a:lnTo>
                    <a:pt x="10359" y="10490"/>
                  </a:lnTo>
                  <a:lnTo>
                    <a:pt x="10359" y="17503"/>
                  </a:lnTo>
                  <a:lnTo>
                    <a:pt x="17372" y="17503"/>
                  </a:lnTo>
                  <a:lnTo>
                    <a:pt x="10657" y="24230"/>
                  </a:lnTo>
                  <a:lnTo>
                    <a:pt x="10657" y="27873"/>
                  </a:lnTo>
                  <a:lnTo>
                    <a:pt x="20979" y="17539"/>
                  </a:lnTo>
                  <a:lnTo>
                    <a:pt x="20967" y="13705"/>
                  </a:lnTo>
                  <a:lnTo>
                    <a:pt x="27849" y="6823"/>
                  </a:lnTo>
                  <a:lnTo>
                    <a:pt x="21003" y="6847"/>
                  </a:lnTo>
                  <a:lnTo>
                    <a:pt x="210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24"/>
            <p:cNvSpPr/>
            <p:nvPr/>
          </p:nvSpPr>
          <p:spPr>
            <a:xfrm rot="5400000">
              <a:off x="5518271" y="4461054"/>
              <a:ext cx="367778" cy="367924"/>
            </a:xfrm>
            <a:custGeom>
              <a:rect b="b" l="l" r="r" t="t"/>
              <a:pathLst>
                <a:path extrusionOk="0" h="27873" w="27862">
                  <a:moveTo>
                    <a:pt x="21039" y="0"/>
                  </a:moveTo>
                  <a:lnTo>
                    <a:pt x="14157" y="6894"/>
                  </a:lnTo>
                  <a:lnTo>
                    <a:pt x="10323" y="6894"/>
                  </a:lnTo>
                  <a:lnTo>
                    <a:pt x="1" y="17228"/>
                  </a:lnTo>
                  <a:lnTo>
                    <a:pt x="3656" y="17228"/>
                  </a:lnTo>
                  <a:lnTo>
                    <a:pt x="10359" y="10490"/>
                  </a:lnTo>
                  <a:lnTo>
                    <a:pt x="10359" y="17514"/>
                  </a:lnTo>
                  <a:lnTo>
                    <a:pt x="10383" y="17514"/>
                  </a:lnTo>
                  <a:lnTo>
                    <a:pt x="17384" y="17502"/>
                  </a:lnTo>
                  <a:lnTo>
                    <a:pt x="17384" y="17502"/>
                  </a:lnTo>
                  <a:lnTo>
                    <a:pt x="10657" y="24241"/>
                  </a:lnTo>
                  <a:lnTo>
                    <a:pt x="10681" y="27873"/>
                  </a:lnTo>
                  <a:lnTo>
                    <a:pt x="20991" y="17526"/>
                  </a:lnTo>
                  <a:lnTo>
                    <a:pt x="20991" y="13704"/>
                  </a:lnTo>
                  <a:lnTo>
                    <a:pt x="27861" y="6811"/>
                  </a:lnTo>
                  <a:lnTo>
                    <a:pt x="27861" y="6811"/>
                  </a:lnTo>
                  <a:lnTo>
                    <a:pt x="21003" y="6858"/>
                  </a:lnTo>
                  <a:lnTo>
                    <a:pt x="21003" y="6846"/>
                  </a:lnTo>
                  <a:lnTo>
                    <a:pt x="210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4"/>
            <p:cNvSpPr/>
            <p:nvPr/>
          </p:nvSpPr>
          <p:spPr>
            <a:xfrm rot="5400000">
              <a:off x="5842547" y="4460327"/>
              <a:ext cx="367620" cy="367924"/>
            </a:xfrm>
            <a:custGeom>
              <a:rect b="b" l="l" r="r" t="t"/>
              <a:pathLst>
                <a:path extrusionOk="0" h="27873" w="27850">
                  <a:moveTo>
                    <a:pt x="21015" y="0"/>
                  </a:moveTo>
                  <a:lnTo>
                    <a:pt x="14145" y="6870"/>
                  </a:lnTo>
                  <a:lnTo>
                    <a:pt x="10312" y="6894"/>
                  </a:lnTo>
                  <a:lnTo>
                    <a:pt x="1" y="17217"/>
                  </a:lnTo>
                  <a:lnTo>
                    <a:pt x="3632" y="17217"/>
                  </a:lnTo>
                  <a:lnTo>
                    <a:pt x="10347" y="10490"/>
                  </a:lnTo>
                  <a:lnTo>
                    <a:pt x="10359" y="17502"/>
                  </a:lnTo>
                  <a:lnTo>
                    <a:pt x="17372" y="17502"/>
                  </a:lnTo>
                  <a:lnTo>
                    <a:pt x="10657" y="24229"/>
                  </a:lnTo>
                  <a:lnTo>
                    <a:pt x="10657" y="27873"/>
                  </a:lnTo>
                  <a:lnTo>
                    <a:pt x="20968" y="17526"/>
                  </a:lnTo>
                  <a:lnTo>
                    <a:pt x="20968" y="13704"/>
                  </a:lnTo>
                  <a:lnTo>
                    <a:pt x="27850" y="6811"/>
                  </a:lnTo>
                  <a:lnTo>
                    <a:pt x="21003" y="6846"/>
                  </a:lnTo>
                  <a:lnTo>
                    <a:pt x="210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4"/>
            <p:cNvSpPr/>
            <p:nvPr/>
          </p:nvSpPr>
          <p:spPr>
            <a:xfrm rot="5400000">
              <a:off x="6166597" y="4461618"/>
              <a:ext cx="367924" cy="367937"/>
            </a:xfrm>
            <a:custGeom>
              <a:rect b="b" l="l" r="r" t="t"/>
              <a:pathLst>
                <a:path extrusionOk="0" h="27874" w="27873">
                  <a:moveTo>
                    <a:pt x="21038" y="1"/>
                  </a:moveTo>
                  <a:lnTo>
                    <a:pt x="14157" y="6882"/>
                  </a:lnTo>
                  <a:lnTo>
                    <a:pt x="10323" y="6882"/>
                  </a:lnTo>
                  <a:lnTo>
                    <a:pt x="0" y="17229"/>
                  </a:lnTo>
                  <a:lnTo>
                    <a:pt x="3643" y="17229"/>
                  </a:lnTo>
                  <a:lnTo>
                    <a:pt x="10370" y="10490"/>
                  </a:lnTo>
                  <a:lnTo>
                    <a:pt x="10370" y="17515"/>
                  </a:lnTo>
                  <a:lnTo>
                    <a:pt x="17395" y="17503"/>
                  </a:lnTo>
                  <a:lnTo>
                    <a:pt x="17395" y="17503"/>
                  </a:lnTo>
                  <a:lnTo>
                    <a:pt x="10668" y="24242"/>
                  </a:lnTo>
                  <a:lnTo>
                    <a:pt x="10680" y="27873"/>
                  </a:lnTo>
                  <a:lnTo>
                    <a:pt x="20991" y="17527"/>
                  </a:lnTo>
                  <a:lnTo>
                    <a:pt x="20991" y="13705"/>
                  </a:lnTo>
                  <a:lnTo>
                    <a:pt x="27873" y="6811"/>
                  </a:lnTo>
                  <a:lnTo>
                    <a:pt x="27873" y="6811"/>
                  </a:lnTo>
                  <a:lnTo>
                    <a:pt x="21003" y="6859"/>
                  </a:lnTo>
                  <a:lnTo>
                    <a:pt x="21003" y="6835"/>
                  </a:lnTo>
                  <a:lnTo>
                    <a:pt x="210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4"/>
            <p:cNvSpPr/>
            <p:nvPr/>
          </p:nvSpPr>
          <p:spPr>
            <a:xfrm rot="5400000">
              <a:off x="6490965" y="4460560"/>
              <a:ext cx="367765" cy="368095"/>
            </a:xfrm>
            <a:custGeom>
              <a:rect b="b" l="l" r="r" t="t"/>
              <a:pathLst>
                <a:path extrusionOk="0" h="27886" w="27861">
                  <a:moveTo>
                    <a:pt x="21027" y="1"/>
                  </a:moveTo>
                  <a:lnTo>
                    <a:pt x="14157" y="6883"/>
                  </a:lnTo>
                  <a:lnTo>
                    <a:pt x="10335" y="6895"/>
                  </a:lnTo>
                  <a:lnTo>
                    <a:pt x="0" y="17229"/>
                  </a:lnTo>
                  <a:lnTo>
                    <a:pt x="3644" y="17229"/>
                  </a:lnTo>
                  <a:lnTo>
                    <a:pt x="10359" y="10502"/>
                  </a:lnTo>
                  <a:lnTo>
                    <a:pt x="10371" y="17503"/>
                  </a:lnTo>
                  <a:lnTo>
                    <a:pt x="17383" y="17503"/>
                  </a:lnTo>
                  <a:lnTo>
                    <a:pt x="10668" y="24230"/>
                  </a:lnTo>
                  <a:lnTo>
                    <a:pt x="10668" y="27885"/>
                  </a:lnTo>
                  <a:lnTo>
                    <a:pt x="20991" y="17539"/>
                  </a:lnTo>
                  <a:lnTo>
                    <a:pt x="20991" y="13717"/>
                  </a:lnTo>
                  <a:lnTo>
                    <a:pt x="27861" y="6823"/>
                  </a:lnTo>
                  <a:lnTo>
                    <a:pt x="21015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9" name="Google Shape;1379;p24"/>
          <p:cNvSpPr txBox="1"/>
          <p:nvPr>
            <p:ph hasCustomPrompt="1" type="title"/>
          </p:nvPr>
        </p:nvSpPr>
        <p:spPr>
          <a:xfrm>
            <a:off x="5585475" y="1319150"/>
            <a:ext cx="2769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80" name="Google Shape;1380;p24"/>
          <p:cNvSpPr txBox="1"/>
          <p:nvPr>
            <p:ph idx="1" type="subTitle"/>
          </p:nvPr>
        </p:nvSpPr>
        <p:spPr>
          <a:xfrm>
            <a:off x="5585475" y="2025175"/>
            <a:ext cx="27690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1" name="Google Shape;1381;p24"/>
          <p:cNvSpPr txBox="1"/>
          <p:nvPr>
            <p:ph hasCustomPrompt="1" idx="2" type="title"/>
          </p:nvPr>
        </p:nvSpPr>
        <p:spPr>
          <a:xfrm>
            <a:off x="789525" y="1319150"/>
            <a:ext cx="2769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82" name="Google Shape;1382;p24"/>
          <p:cNvSpPr txBox="1"/>
          <p:nvPr>
            <p:ph idx="3" type="subTitle"/>
          </p:nvPr>
        </p:nvSpPr>
        <p:spPr>
          <a:xfrm>
            <a:off x="789525" y="2025175"/>
            <a:ext cx="27690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3" name="Google Shape;1383;p24"/>
          <p:cNvSpPr txBox="1"/>
          <p:nvPr>
            <p:ph hasCustomPrompt="1" idx="4" type="title"/>
          </p:nvPr>
        </p:nvSpPr>
        <p:spPr>
          <a:xfrm>
            <a:off x="3109950" y="2537175"/>
            <a:ext cx="2769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84" name="Google Shape;1384;p24"/>
          <p:cNvSpPr txBox="1"/>
          <p:nvPr>
            <p:ph idx="5" type="subTitle"/>
          </p:nvPr>
        </p:nvSpPr>
        <p:spPr>
          <a:xfrm>
            <a:off x="3109950" y="3243200"/>
            <a:ext cx="27690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5" name="Google Shape;1385;p24"/>
          <p:cNvSpPr txBox="1"/>
          <p:nvPr>
            <p:ph idx="6" type="title"/>
          </p:nvPr>
        </p:nvSpPr>
        <p:spPr>
          <a:xfrm>
            <a:off x="720000" y="535000"/>
            <a:ext cx="72315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86" name="Google Shape;1386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8" name="Google Shape;1388;p25"/>
          <p:cNvGrpSpPr/>
          <p:nvPr/>
        </p:nvGrpSpPr>
        <p:grpSpPr>
          <a:xfrm flipH="1" rot="10800000">
            <a:off x="330301" y="2944429"/>
            <a:ext cx="5240061" cy="1868946"/>
            <a:chOff x="533400" y="457200"/>
            <a:chExt cx="7138075" cy="2575725"/>
          </a:xfrm>
        </p:grpSpPr>
        <p:sp>
          <p:nvSpPr>
            <p:cNvPr id="1389" name="Google Shape;1389;p25"/>
            <p:cNvSpPr/>
            <p:nvPr/>
          </p:nvSpPr>
          <p:spPr>
            <a:xfrm>
              <a:off x="7655025" y="1116650"/>
              <a:ext cx="16450" cy="98300"/>
            </a:xfrm>
            <a:custGeom>
              <a:rect b="b" l="l" r="r" t="t"/>
              <a:pathLst>
                <a:path extrusionOk="0" h="3932" w="658">
                  <a:moveTo>
                    <a:pt x="1" y="1"/>
                  </a:moveTo>
                  <a:lnTo>
                    <a:pt x="1" y="3274"/>
                  </a:lnTo>
                  <a:lnTo>
                    <a:pt x="658" y="3931"/>
                  </a:lnTo>
                  <a:lnTo>
                    <a:pt x="658" y="6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5"/>
            <p:cNvSpPr/>
            <p:nvPr/>
          </p:nvSpPr>
          <p:spPr>
            <a:xfrm>
              <a:off x="7270625" y="2998600"/>
              <a:ext cx="34675" cy="34325"/>
            </a:xfrm>
            <a:custGeom>
              <a:rect b="b" l="l" r="r" t="t"/>
              <a:pathLst>
                <a:path extrusionOk="0" h="1373" w="1387">
                  <a:moveTo>
                    <a:pt x="1" y="1"/>
                  </a:moveTo>
                  <a:lnTo>
                    <a:pt x="1386" y="1373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5"/>
            <p:cNvSpPr/>
            <p:nvPr/>
          </p:nvSpPr>
          <p:spPr>
            <a:xfrm>
              <a:off x="6719775" y="2998600"/>
              <a:ext cx="34650" cy="34325"/>
            </a:xfrm>
            <a:custGeom>
              <a:rect b="b" l="l" r="r" t="t"/>
              <a:pathLst>
                <a:path extrusionOk="0" h="1373" w="1386">
                  <a:moveTo>
                    <a:pt x="0" y="1"/>
                  </a:moveTo>
                  <a:lnTo>
                    <a:pt x="1386" y="1373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5"/>
            <p:cNvSpPr/>
            <p:nvPr/>
          </p:nvSpPr>
          <p:spPr>
            <a:xfrm>
              <a:off x="6203200" y="2998600"/>
              <a:ext cx="34650" cy="34325"/>
            </a:xfrm>
            <a:custGeom>
              <a:rect b="b" l="l" r="r" t="t"/>
              <a:pathLst>
                <a:path extrusionOk="0" h="1373" w="1386">
                  <a:moveTo>
                    <a:pt x="0" y="1"/>
                  </a:moveTo>
                  <a:lnTo>
                    <a:pt x="1386" y="1373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25"/>
            <p:cNvSpPr/>
            <p:nvPr/>
          </p:nvSpPr>
          <p:spPr>
            <a:xfrm>
              <a:off x="5671625" y="2998600"/>
              <a:ext cx="34650" cy="34325"/>
            </a:xfrm>
            <a:custGeom>
              <a:rect b="b" l="l" r="r" t="t"/>
              <a:pathLst>
                <a:path extrusionOk="0" h="1373" w="1386">
                  <a:moveTo>
                    <a:pt x="0" y="1"/>
                  </a:moveTo>
                  <a:lnTo>
                    <a:pt x="1386" y="1373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5"/>
            <p:cNvSpPr/>
            <p:nvPr/>
          </p:nvSpPr>
          <p:spPr>
            <a:xfrm>
              <a:off x="5140050" y="2998600"/>
              <a:ext cx="34300" cy="34325"/>
            </a:xfrm>
            <a:custGeom>
              <a:rect b="b" l="l" r="r" t="t"/>
              <a:pathLst>
                <a:path extrusionOk="0" h="1373" w="1372">
                  <a:moveTo>
                    <a:pt x="0" y="1"/>
                  </a:moveTo>
                  <a:lnTo>
                    <a:pt x="1372" y="1373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5"/>
            <p:cNvSpPr/>
            <p:nvPr/>
          </p:nvSpPr>
          <p:spPr>
            <a:xfrm>
              <a:off x="4608100" y="2998600"/>
              <a:ext cx="34675" cy="34325"/>
            </a:xfrm>
            <a:custGeom>
              <a:rect b="b" l="l" r="r" t="t"/>
              <a:pathLst>
                <a:path extrusionOk="0" h="1373" w="1387">
                  <a:moveTo>
                    <a:pt x="0" y="1"/>
                  </a:moveTo>
                  <a:lnTo>
                    <a:pt x="1387" y="1373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5"/>
            <p:cNvSpPr/>
            <p:nvPr/>
          </p:nvSpPr>
          <p:spPr>
            <a:xfrm>
              <a:off x="4076525" y="2998600"/>
              <a:ext cx="34300" cy="34325"/>
            </a:xfrm>
            <a:custGeom>
              <a:rect b="b" l="l" r="r" t="t"/>
              <a:pathLst>
                <a:path extrusionOk="0" h="1373" w="1372">
                  <a:moveTo>
                    <a:pt x="0" y="1"/>
                  </a:moveTo>
                  <a:lnTo>
                    <a:pt x="1372" y="1373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5"/>
            <p:cNvSpPr/>
            <p:nvPr/>
          </p:nvSpPr>
          <p:spPr>
            <a:xfrm>
              <a:off x="3544600" y="2998600"/>
              <a:ext cx="34650" cy="34325"/>
            </a:xfrm>
            <a:custGeom>
              <a:rect b="b" l="l" r="r" t="t"/>
              <a:pathLst>
                <a:path extrusionOk="0" h="1373" w="1386">
                  <a:moveTo>
                    <a:pt x="0" y="1"/>
                  </a:moveTo>
                  <a:lnTo>
                    <a:pt x="1386" y="1373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25"/>
            <p:cNvSpPr/>
            <p:nvPr/>
          </p:nvSpPr>
          <p:spPr>
            <a:xfrm>
              <a:off x="3013025" y="2998600"/>
              <a:ext cx="34325" cy="34325"/>
            </a:xfrm>
            <a:custGeom>
              <a:rect b="b" l="l" r="r" t="t"/>
              <a:pathLst>
                <a:path extrusionOk="0" h="1373" w="1373">
                  <a:moveTo>
                    <a:pt x="0" y="1"/>
                  </a:moveTo>
                  <a:lnTo>
                    <a:pt x="1372" y="1373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25"/>
            <p:cNvSpPr/>
            <p:nvPr/>
          </p:nvSpPr>
          <p:spPr>
            <a:xfrm>
              <a:off x="2481075" y="2998600"/>
              <a:ext cx="34700" cy="34325"/>
            </a:xfrm>
            <a:custGeom>
              <a:rect b="b" l="l" r="r" t="t"/>
              <a:pathLst>
                <a:path extrusionOk="0" h="1373" w="1388">
                  <a:moveTo>
                    <a:pt x="0" y="1"/>
                  </a:moveTo>
                  <a:lnTo>
                    <a:pt x="1387" y="1373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25"/>
            <p:cNvSpPr/>
            <p:nvPr/>
          </p:nvSpPr>
          <p:spPr>
            <a:xfrm>
              <a:off x="1949500" y="2998600"/>
              <a:ext cx="34675" cy="34325"/>
            </a:xfrm>
            <a:custGeom>
              <a:rect b="b" l="l" r="r" t="t"/>
              <a:pathLst>
                <a:path extrusionOk="0" h="1373" w="1387">
                  <a:moveTo>
                    <a:pt x="0" y="1"/>
                  </a:moveTo>
                  <a:lnTo>
                    <a:pt x="1387" y="1373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25"/>
            <p:cNvSpPr/>
            <p:nvPr/>
          </p:nvSpPr>
          <p:spPr>
            <a:xfrm>
              <a:off x="1417925" y="2998600"/>
              <a:ext cx="34325" cy="34325"/>
            </a:xfrm>
            <a:custGeom>
              <a:rect b="b" l="l" r="r" t="t"/>
              <a:pathLst>
                <a:path extrusionOk="0" h="1373" w="1373">
                  <a:moveTo>
                    <a:pt x="0" y="1"/>
                  </a:moveTo>
                  <a:lnTo>
                    <a:pt x="1372" y="1373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25"/>
            <p:cNvSpPr/>
            <p:nvPr/>
          </p:nvSpPr>
          <p:spPr>
            <a:xfrm>
              <a:off x="533400" y="2559925"/>
              <a:ext cx="7875" cy="7525"/>
            </a:xfrm>
            <a:custGeom>
              <a:rect b="b" l="l" r="r" t="t"/>
              <a:pathLst>
                <a:path extrusionOk="0" h="301" w="315">
                  <a:moveTo>
                    <a:pt x="0" y="0"/>
                  </a:moveTo>
                  <a:lnTo>
                    <a:pt x="314" y="30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25"/>
            <p:cNvSpPr/>
            <p:nvPr/>
          </p:nvSpPr>
          <p:spPr>
            <a:xfrm>
              <a:off x="886000" y="2998600"/>
              <a:ext cx="34675" cy="34325"/>
            </a:xfrm>
            <a:custGeom>
              <a:rect b="b" l="l" r="r" t="t"/>
              <a:pathLst>
                <a:path extrusionOk="0" h="1373" w="1387">
                  <a:moveTo>
                    <a:pt x="0" y="1"/>
                  </a:moveTo>
                  <a:lnTo>
                    <a:pt x="1386" y="1373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25"/>
            <p:cNvSpPr/>
            <p:nvPr/>
          </p:nvSpPr>
          <p:spPr>
            <a:xfrm>
              <a:off x="7329575" y="457200"/>
              <a:ext cx="155775" cy="73600"/>
            </a:xfrm>
            <a:custGeom>
              <a:rect b="b" l="l" r="r" t="t"/>
              <a:pathLst>
                <a:path extrusionOk="0" h="2944" w="6231">
                  <a:moveTo>
                    <a:pt x="0" y="0"/>
                  </a:moveTo>
                  <a:lnTo>
                    <a:pt x="2959" y="2944"/>
                  </a:lnTo>
                  <a:lnTo>
                    <a:pt x="6230" y="2944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5"/>
            <p:cNvSpPr/>
            <p:nvPr/>
          </p:nvSpPr>
          <p:spPr>
            <a:xfrm>
              <a:off x="7013425" y="457200"/>
              <a:ext cx="238650" cy="313325"/>
            </a:xfrm>
            <a:custGeom>
              <a:rect b="b" l="l" r="r" t="t"/>
              <a:pathLst>
                <a:path extrusionOk="0" h="12533" w="9546">
                  <a:moveTo>
                    <a:pt x="0" y="0"/>
                  </a:moveTo>
                  <a:lnTo>
                    <a:pt x="0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3" y="3201"/>
                  </a:lnTo>
                  <a:lnTo>
                    <a:pt x="9546" y="3201"/>
                  </a:lnTo>
                  <a:lnTo>
                    <a:pt x="9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25"/>
            <p:cNvSpPr/>
            <p:nvPr/>
          </p:nvSpPr>
          <p:spPr>
            <a:xfrm>
              <a:off x="7535700" y="457200"/>
              <a:ext cx="119350" cy="200450"/>
            </a:xfrm>
            <a:custGeom>
              <a:rect b="b" l="l" r="r" t="t"/>
              <a:pathLst>
                <a:path extrusionOk="0" h="8018" w="4774">
                  <a:moveTo>
                    <a:pt x="1" y="0"/>
                  </a:moveTo>
                  <a:lnTo>
                    <a:pt x="1" y="3244"/>
                  </a:lnTo>
                  <a:lnTo>
                    <a:pt x="4774" y="8017"/>
                  </a:lnTo>
                  <a:lnTo>
                    <a:pt x="4774" y="4744"/>
                  </a:lnTo>
                  <a:lnTo>
                    <a:pt x="3244" y="3201"/>
                  </a:lnTo>
                  <a:lnTo>
                    <a:pt x="4774" y="3201"/>
                  </a:lnTo>
                  <a:lnTo>
                    <a:pt x="47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25"/>
            <p:cNvSpPr/>
            <p:nvPr/>
          </p:nvSpPr>
          <p:spPr>
            <a:xfrm>
              <a:off x="6462550" y="457200"/>
              <a:ext cx="239000" cy="313325"/>
            </a:xfrm>
            <a:custGeom>
              <a:rect b="b" l="l" r="r" t="t"/>
              <a:pathLst>
                <a:path extrusionOk="0" h="12533" w="9560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4" y="3201"/>
                  </a:lnTo>
                  <a:lnTo>
                    <a:pt x="9560" y="3201"/>
                  </a:lnTo>
                  <a:lnTo>
                    <a:pt x="9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25"/>
            <p:cNvSpPr/>
            <p:nvPr/>
          </p:nvSpPr>
          <p:spPr>
            <a:xfrm>
              <a:off x="6779075" y="457200"/>
              <a:ext cx="155400" cy="73600"/>
            </a:xfrm>
            <a:custGeom>
              <a:rect b="b" l="l" r="r" t="t"/>
              <a:pathLst>
                <a:path extrusionOk="0" h="2944" w="6216">
                  <a:moveTo>
                    <a:pt x="0" y="0"/>
                  </a:moveTo>
                  <a:lnTo>
                    <a:pt x="2944" y="2944"/>
                  </a:lnTo>
                  <a:lnTo>
                    <a:pt x="6216" y="2944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25"/>
            <p:cNvSpPr/>
            <p:nvPr/>
          </p:nvSpPr>
          <p:spPr>
            <a:xfrm>
              <a:off x="5945975" y="457200"/>
              <a:ext cx="239000" cy="313325"/>
            </a:xfrm>
            <a:custGeom>
              <a:rect b="b" l="l" r="r" t="t"/>
              <a:pathLst>
                <a:path extrusionOk="0" h="12533" w="9560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4" y="3201"/>
                  </a:lnTo>
                  <a:lnTo>
                    <a:pt x="9560" y="3201"/>
                  </a:lnTo>
                  <a:lnTo>
                    <a:pt x="9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25"/>
            <p:cNvSpPr/>
            <p:nvPr/>
          </p:nvSpPr>
          <p:spPr>
            <a:xfrm>
              <a:off x="6262500" y="457200"/>
              <a:ext cx="155400" cy="73600"/>
            </a:xfrm>
            <a:custGeom>
              <a:rect b="b" l="l" r="r" t="t"/>
              <a:pathLst>
                <a:path extrusionOk="0" h="2944" w="6216">
                  <a:moveTo>
                    <a:pt x="0" y="0"/>
                  </a:moveTo>
                  <a:lnTo>
                    <a:pt x="2944" y="2944"/>
                  </a:lnTo>
                  <a:lnTo>
                    <a:pt x="6216" y="2944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25"/>
            <p:cNvSpPr/>
            <p:nvPr/>
          </p:nvSpPr>
          <p:spPr>
            <a:xfrm>
              <a:off x="5414400" y="457200"/>
              <a:ext cx="238675" cy="313325"/>
            </a:xfrm>
            <a:custGeom>
              <a:rect b="b" l="l" r="r" t="t"/>
              <a:pathLst>
                <a:path extrusionOk="0" h="12533" w="9547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4" y="3201"/>
                  </a:lnTo>
                  <a:lnTo>
                    <a:pt x="9546" y="3201"/>
                  </a:lnTo>
                  <a:lnTo>
                    <a:pt x="9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25"/>
            <p:cNvSpPr/>
            <p:nvPr/>
          </p:nvSpPr>
          <p:spPr>
            <a:xfrm>
              <a:off x="5730550" y="457200"/>
              <a:ext cx="155775" cy="73600"/>
            </a:xfrm>
            <a:custGeom>
              <a:rect b="b" l="l" r="r" t="t"/>
              <a:pathLst>
                <a:path extrusionOk="0" h="2944" w="6231">
                  <a:moveTo>
                    <a:pt x="0" y="0"/>
                  </a:moveTo>
                  <a:lnTo>
                    <a:pt x="2959" y="2944"/>
                  </a:lnTo>
                  <a:lnTo>
                    <a:pt x="6231" y="2944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25"/>
            <p:cNvSpPr/>
            <p:nvPr/>
          </p:nvSpPr>
          <p:spPr>
            <a:xfrm>
              <a:off x="5198975" y="457200"/>
              <a:ext cx="155425" cy="73600"/>
            </a:xfrm>
            <a:custGeom>
              <a:rect b="b" l="l" r="r" t="t"/>
              <a:pathLst>
                <a:path extrusionOk="0" h="2944" w="6217">
                  <a:moveTo>
                    <a:pt x="0" y="0"/>
                  </a:moveTo>
                  <a:lnTo>
                    <a:pt x="2944" y="2944"/>
                  </a:lnTo>
                  <a:lnTo>
                    <a:pt x="6217" y="2944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25"/>
            <p:cNvSpPr/>
            <p:nvPr/>
          </p:nvSpPr>
          <p:spPr>
            <a:xfrm>
              <a:off x="4882450" y="457200"/>
              <a:ext cx="239050" cy="313325"/>
            </a:xfrm>
            <a:custGeom>
              <a:rect b="b" l="l" r="r" t="t"/>
              <a:pathLst>
                <a:path extrusionOk="0" h="12533" w="9562">
                  <a:moveTo>
                    <a:pt x="1" y="0"/>
                  </a:moveTo>
                  <a:lnTo>
                    <a:pt x="1" y="3244"/>
                  </a:lnTo>
                  <a:lnTo>
                    <a:pt x="9304" y="12533"/>
                  </a:lnTo>
                  <a:lnTo>
                    <a:pt x="9304" y="9260"/>
                  </a:lnTo>
                  <a:lnTo>
                    <a:pt x="3245" y="3201"/>
                  </a:lnTo>
                  <a:lnTo>
                    <a:pt x="9561" y="3201"/>
                  </a:lnTo>
                  <a:lnTo>
                    <a:pt x="95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25"/>
            <p:cNvSpPr/>
            <p:nvPr/>
          </p:nvSpPr>
          <p:spPr>
            <a:xfrm>
              <a:off x="4350875" y="457200"/>
              <a:ext cx="238675" cy="313325"/>
            </a:xfrm>
            <a:custGeom>
              <a:rect b="b" l="l" r="r" t="t"/>
              <a:pathLst>
                <a:path extrusionOk="0" h="12533" w="9547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5" y="3201"/>
                  </a:lnTo>
                  <a:lnTo>
                    <a:pt x="9546" y="3201"/>
                  </a:lnTo>
                  <a:lnTo>
                    <a:pt x="9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25"/>
            <p:cNvSpPr/>
            <p:nvPr/>
          </p:nvSpPr>
          <p:spPr>
            <a:xfrm>
              <a:off x="4667050" y="457200"/>
              <a:ext cx="155775" cy="73600"/>
            </a:xfrm>
            <a:custGeom>
              <a:rect b="b" l="l" r="r" t="t"/>
              <a:pathLst>
                <a:path extrusionOk="0" h="2944" w="6231">
                  <a:moveTo>
                    <a:pt x="1" y="0"/>
                  </a:moveTo>
                  <a:lnTo>
                    <a:pt x="2958" y="2944"/>
                  </a:lnTo>
                  <a:lnTo>
                    <a:pt x="6231" y="2944"/>
                  </a:lnTo>
                  <a:lnTo>
                    <a:pt x="32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25"/>
            <p:cNvSpPr/>
            <p:nvPr/>
          </p:nvSpPr>
          <p:spPr>
            <a:xfrm>
              <a:off x="4135475" y="457200"/>
              <a:ext cx="155775" cy="73600"/>
            </a:xfrm>
            <a:custGeom>
              <a:rect b="b" l="l" r="r" t="t"/>
              <a:pathLst>
                <a:path extrusionOk="0" h="2944" w="6231">
                  <a:moveTo>
                    <a:pt x="1" y="0"/>
                  </a:moveTo>
                  <a:lnTo>
                    <a:pt x="2944" y="2944"/>
                  </a:lnTo>
                  <a:lnTo>
                    <a:pt x="6231" y="2944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25"/>
            <p:cNvSpPr/>
            <p:nvPr/>
          </p:nvSpPr>
          <p:spPr>
            <a:xfrm>
              <a:off x="3818950" y="457200"/>
              <a:ext cx="239025" cy="313325"/>
            </a:xfrm>
            <a:custGeom>
              <a:rect b="b" l="l" r="r" t="t"/>
              <a:pathLst>
                <a:path extrusionOk="0" h="12533" w="9561">
                  <a:moveTo>
                    <a:pt x="1" y="0"/>
                  </a:moveTo>
                  <a:lnTo>
                    <a:pt x="1" y="3244"/>
                  </a:lnTo>
                  <a:lnTo>
                    <a:pt x="9303" y="12533"/>
                  </a:lnTo>
                  <a:lnTo>
                    <a:pt x="9303" y="9260"/>
                  </a:lnTo>
                  <a:lnTo>
                    <a:pt x="3244" y="3201"/>
                  </a:lnTo>
                  <a:lnTo>
                    <a:pt x="9560" y="3201"/>
                  </a:lnTo>
                  <a:lnTo>
                    <a:pt x="9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25"/>
            <p:cNvSpPr/>
            <p:nvPr/>
          </p:nvSpPr>
          <p:spPr>
            <a:xfrm>
              <a:off x="3287375" y="457200"/>
              <a:ext cx="239025" cy="313325"/>
            </a:xfrm>
            <a:custGeom>
              <a:rect b="b" l="l" r="r" t="t"/>
              <a:pathLst>
                <a:path extrusionOk="0" h="12533" w="9561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4" y="3201"/>
                  </a:lnTo>
                  <a:lnTo>
                    <a:pt x="9560" y="3201"/>
                  </a:lnTo>
                  <a:lnTo>
                    <a:pt x="9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25"/>
            <p:cNvSpPr/>
            <p:nvPr/>
          </p:nvSpPr>
          <p:spPr>
            <a:xfrm>
              <a:off x="3603900" y="457200"/>
              <a:ext cx="155400" cy="73600"/>
            </a:xfrm>
            <a:custGeom>
              <a:rect b="b" l="l" r="r" t="t"/>
              <a:pathLst>
                <a:path extrusionOk="0" h="2944" w="6216">
                  <a:moveTo>
                    <a:pt x="0" y="0"/>
                  </a:moveTo>
                  <a:lnTo>
                    <a:pt x="2944" y="2944"/>
                  </a:lnTo>
                  <a:lnTo>
                    <a:pt x="6216" y="2944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25"/>
            <p:cNvSpPr/>
            <p:nvPr/>
          </p:nvSpPr>
          <p:spPr>
            <a:xfrm>
              <a:off x="3071950" y="457200"/>
              <a:ext cx="155775" cy="73600"/>
            </a:xfrm>
            <a:custGeom>
              <a:rect b="b" l="l" r="r" t="t"/>
              <a:pathLst>
                <a:path extrusionOk="0" h="2944" w="6231">
                  <a:moveTo>
                    <a:pt x="1" y="0"/>
                  </a:moveTo>
                  <a:lnTo>
                    <a:pt x="2959" y="2944"/>
                  </a:lnTo>
                  <a:lnTo>
                    <a:pt x="6231" y="2944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25"/>
            <p:cNvSpPr/>
            <p:nvPr/>
          </p:nvSpPr>
          <p:spPr>
            <a:xfrm>
              <a:off x="2755800" y="457200"/>
              <a:ext cx="238675" cy="313325"/>
            </a:xfrm>
            <a:custGeom>
              <a:rect b="b" l="l" r="r" t="t"/>
              <a:pathLst>
                <a:path extrusionOk="0" h="12533" w="9547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30" y="3201"/>
                  </a:lnTo>
                  <a:lnTo>
                    <a:pt x="9546" y="3201"/>
                  </a:lnTo>
                  <a:lnTo>
                    <a:pt x="9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25"/>
            <p:cNvSpPr/>
            <p:nvPr/>
          </p:nvSpPr>
          <p:spPr>
            <a:xfrm>
              <a:off x="2540375" y="457200"/>
              <a:ext cx="155450" cy="73600"/>
            </a:xfrm>
            <a:custGeom>
              <a:rect b="b" l="l" r="r" t="t"/>
              <a:pathLst>
                <a:path extrusionOk="0" h="2944" w="6218">
                  <a:moveTo>
                    <a:pt x="0" y="0"/>
                  </a:moveTo>
                  <a:lnTo>
                    <a:pt x="2944" y="2944"/>
                  </a:lnTo>
                  <a:lnTo>
                    <a:pt x="6217" y="2944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25"/>
            <p:cNvSpPr/>
            <p:nvPr/>
          </p:nvSpPr>
          <p:spPr>
            <a:xfrm>
              <a:off x="2223850" y="457200"/>
              <a:ext cx="239050" cy="313325"/>
            </a:xfrm>
            <a:custGeom>
              <a:rect b="b" l="l" r="r" t="t"/>
              <a:pathLst>
                <a:path extrusionOk="0" h="12533" w="9562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5" y="3201"/>
                  </a:lnTo>
                  <a:lnTo>
                    <a:pt x="9561" y="3201"/>
                  </a:lnTo>
                  <a:lnTo>
                    <a:pt x="95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25"/>
            <p:cNvSpPr/>
            <p:nvPr/>
          </p:nvSpPr>
          <p:spPr>
            <a:xfrm>
              <a:off x="1692275" y="457200"/>
              <a:ext cx="238675" cy="313325"/>
            </a:xfrm>
            <a:custGeom>
              <a:rect b="b" l="l" r="r" t="t"/>
              <a:pathLst>
                <a:path extrusionOk="0" h="12533" w="9547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5" y="3201"/>
                  </a:lnTo>
                  <a:lnTo>
                    <a:pt x="9546" y="3201"/>
                  </a:lnTo>
                  <a:lnTo>
                    <a:pt x="9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25"/>
            <p:cNvSpPr/>
            <p:nvPr/>
          </p:nvSpPr>
          <p:spPr>
            <a:xfrm>
              <a:off x="2008450" y="457200"/>
              <a:ext cx="155775" cy="73600"/>
            </a:xfrm>
            <a:custGeom>
              <a:rect b="b" l="l" r="r" t="t"/>
              <a:pathLst>
                <a:path extrusionOk="0" h="2944" w="6231">
                  <a:moveTo>
                    <a:pt x="1" y="0"/>
                  </a:moveTo>
                  <a:lnTo>
                    <a:pt x="2958" y="2944"/>
                  </a:lnTo>
                  <a:lnTo>
                    <a:pt x="6231" y="2944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25"/>
            <p:cNvSpPr/>
            <p:nvPr/>
          </p:nvSpPr>
          <p:spPr>
            <a:xfrm>
              <a:off x="1476875" y="457200"/>
              <a:ext cx="155425" cy="73600"/>
            </a:xfrm>
            <a:custGeom>
              <a:rect b="b" l="l" r="r" t="t"/>
              <a:pathLst>
                <a:path extrusionOk="0" h="2944" w="6217">
                  <a:moveTo>
                    <a:pt x="1" y="0"/>
                  </a:moveTo>
                  <a:lnTo>
                    <a:pt x="2944" y="2944"/>
                  </a:lnTo>
                  <a:lnTo>
                    <a:pt x="6216" y="2944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25"/>
            <p:cNvSpPr/>
            <p:nvPr/>
          </p:nvSpPr>
          <p:spPr>
            <a:xfrm>
              <a:off x="1160350" y="457200"/>
              <a:ext cx="239025" cy="313325"/>
            </a:xfrm>
            <a:custGeom>
              <a:rect b="b" l="l" r="r" t="t"/>
              <a:pathLst>
                <a:path extrusionOk="0" h="12533" w="9561">
                  <a:moveTo>
                    <a:pt x="1" y="0"/>
                  </a:moveTo>
                  <a:lnTo>
                    <a:pt x="1" y="3244"/>
                  </a:lnTo>
                  <a:lnTo>
                    <a:pt x="9303" y="12533"/>
                  </a:lnTo>
                  <a:lnTo>
                    <a:pt x="9303" y="9260"/>
                  </a:lnTo>
                  <a:lnTo>
                    <a:pt x="3244" y="3201"/>
                  </a:lnTo>
                  <a:lnTo>
                    <a:pt x="9560" y="3201"/>
                  </a:lnTo>
                  <a:lnTo>
                    <a:pt x="9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25"/>
            <p:cNvSpPr/>
            <p:nvPr/>
          </p:nvSpPr>
          <p:spPr>
            <a:xfrm>
              <a:off x="628775" y="457200"/>
              <a:ext cx="238675" cy="313325"/>
            </a:xfrm>
            <a:custGeom>
              <a:rect b="b" l="l" r="r" t="t"/>
              <a:pathLst>
                <a:path extrusionOk="0" h="12533" w="9547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4" y="3201"/>
                  </a:lnTo>
                  <a:lnTo>
                    <a:pt x="9546" y="3201"/>
                  </a:lnTo>
                  <a:lnTo>
                    <a:pt x="9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25"/>
            <p:cNvSpPr/>
            <p:nvPr/>
          </p:nvSpPr>
          <p:spPr>
            <a:xfrm>
              <a:off x="944925" y="457200"/>
              <a:ext cx="155800" cy="73600"/>
            </a:xfrm>
            <a:custGeom>
              <a:rect b="b" l="l" r="r" t="t"/>
              <a:pathLst>
                <a:path extrusionOk="0" h="2944" w="6232">
                  <a:moveTo>
                    <a:pt x="1" y="0"/>
                  </a:moveTo>
                  <a:lnTo>
                    <a:pt x="2959" y="2944"/>
                  </a:lnTo>
                  <a:lnTo>
                    <a:pt x="6231" y="2944"/>
                  </a:lnTo>
                  <a:lnTo>
                    <a:pt x="32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25"/>
            <p:cNvSpPr/>
            <p:nvPr/>
          </p:nvSpPr>
          <p:spPr>
            <a:xfrm>
              <a:off x="541250" y="502925"/>
              <a:ext cx="27875" cy="27875"/>
            </a:xfrm>
            <a:custGeom>
              <a:rect b="b" l="l" r="r" t="t"/>
              <a:pathLst>
                <a:path extrusionOk="0" h="1115" w="1115">
                  <a:moveTo>
                    <a:pt x="0" y="0"/>
                  </a:moveTo>
                  <a:lnTo>
                    <a:pt x="0" y="1115"/>
                  </a:lnTo>
                  <a:lnTo>
                    <a:pt x="1115" y="1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25"/>
            <p:cNvSpPr/>
            <p:nvPr/>
          </p:nvSpPr>
          <p:spPr>
            <a:xfrm>
              <a:off x="7174175" y="1028050"/>
              <a:ext cx="480875" cy="627000"/>
            </a:xfrm>
            <a:custGeom>
              <a:rect b="b" l="l" r="r" t="t"/>
              <a:pathLst>
                <a:path extrusionOk="0" h="25080" w="19235">
                  <a:moveTo>
                    <a:pt x="6130" y="1"/>
                  </a:moveTo>
                  <a:lnTo>
                    <a:pt x="6159" y="6174"/>
                  </a:lnTo>
                  <a:lnTo>
                    <a:pt x="1" y="6146"/>
                  </a:lnTo>
                  <a:lnTo>
                    <a:pt x="6187" y="12334"/>
                  </a:lnTo>
                  <a:lnTo>
                    <a:pt x="6187" y="15777"/>
                  </a:lnTo>
                  <a:lnTo>
                    <a:pt x="15476" y="25080"/>
                  </a:lnTo>
                  <a:lnTo>
                    <a:pt x="15476" y="21807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19235" y="12934"/>
                  </a:lnTo>
                  <a:lnTo>
                    <a:pt x="19235" y="9661"/>
                  </a:lnTo>
                  <a:lnTo>
                    <a:pt x="15776" y="6189"/>
                  </a:lnTo>
                  <a:lnTo>
                    <a:pt x="12332" y="6189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25"/>
            <p:cNvSpPr/>
            <p:nvPr/>
          </p:nvSpPr>
          <p:spPr>
            <a:xfrm>
              <a:off x="6623300" y="1028050"/>
              <a:ext cx="626650" cy="627000"/>
            </a:xfrm>
            <a:custGeom>
              <a:rect b="b" l="l" r="r" t="t"/>
              <a:pathLst>
                <a:path extrusionOk="0" h="25080" w="25066">
                  <a:moveTo>
                    <a:pt x="6145" y="1"/>
                  </a:moveTo>
                  <a:lnTo>
                    <a:pt x="6159" y="6174"/>
                  </a:lnTo>
                  <a:lnTo>
                    <a:pt x="1" y="6146"/>
                  </a:lnTo>
                  <a:lnTo>
                    <a:pt x="6188" y="12334"/>
                  </a:lnTo>
                  <a:lnTo>
                    <a:pt x="6188" y="15777"/>
                  </a:lnTo>
                  <a:lnTo>
                    <a:pt x="15491" y="25080"/>
                  </a:lnTo>
                  <a:lnTo>
                    <a:pt x="15491" y="21807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2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32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25"/>
            <p:cNvSpPr/>
            <p:nvPr/>
          </p:nvSpPr>
          <p:spPr>
            <a:xfrm>
              <a:off x="6106750" y="102805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45" y="1"/>
                  </a:moveTo>
                  <a:lnTo>
                    <a:pt x="6158" y="6174"/>
                  </a:lnTo>
                  <a:lnTo>
                    <a:pt x="0" y="6146"/>
                  </a:lnTo>
                  <a:lnTo>
                    <a:pt x="6187" y="12334"/>
                  </a:lnTo>
                  <a:lnTo>
                    <a:pt x="6187" y="15777"/>
                  </a:lnTo>
                  <a:lnTo>
                    <a:pt x="15490" y="25080"/>
                  </a:lnTo>
                  <a:lnTo>
                    <a:pt x="15490" y="21807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791" y="15491"/>
                  </a:lnTo>
                  <a:lnTo>
                    <a:pt x="25064" y="15491"/>
                  </a:lnTo>
                  <a:lnTo>
                    <a:pt x="15776" y="6189"/>
                  </a:lnTo>
                  <a:lnTo>
                    <a:pt x="12331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25"/>
            <p:cNvSpPr/>
            <p:nvPr/>
          </p:nvSpPr>
          <p:spPr>
            <a:xfrm>
              <a:off x="5575150" y="1028050"/>
              <a:ext cx="626650" cy="627000"/>
            </a:xfrm>
            <a:custGeom>
              <a:rect b="b" l="l" r="r" t="t"/>
              <a:pathLst>
                <a:path extrusionOk="0" h="25080" w="25066">
                  <a:moveTo>
                    <a:pt x="6131" y="1"/>
                  </a:moveTo>
                  <a:lnTo>
                    <a:pt x="6159" y="6174"/>
                  </a:lnTo>
                  <a:lnTo>
                    <a:pt x="1" y="6146"/>
                  </a:lnTo>
                  <a:lnTo>
                    <a:pt x="6188" y="12334"/>
                  </a:lnTo>
                  <a:lnTo>
                    <a:pt x="6188" y="15777"/>
                  </a:lnTo>
                  <a:lnTo>
                    <a:pt x="15476" y="25080"/>
                  </a:lnTo>
                  <a:lnTo>
                    <a:pt x="15476" y="21807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2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32" y="6189"/>
                  </a:lnTo>
                  <a:lnTo>
                    <a:pt x="61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25"/>
            <p:cNvSpPr/>
            <p:nvPr/>
          </p:nvSpPr>
          <p:spPr>
            <a:xfrm>
              <a:off x="5043225" y="1028050"/>
              <a:ext cx="627000" cy="627000"/>
            </a:xfrm>
            <a:custGeom>
              <a:rect b="b" l="l" r="r" t="t"/>
              <a:pathLst>
                <a:path extrusionOk="0" h="25080" w="25080">
                  <a:moveTo>
                    <a:pt x="6145" y="1"/>
                  </a:moveTo>
                  <a:lnTo>
                    <a:pt x="6173" y="6174"/>
                  </a:lnTo>
                  <a:lnTo>
                    <a:pt x="0" y="6146"/>
                  </a:lnTo>
                  <a:lnTo>
                    <a:pt x="0" y="6146"/>
                  </a:lnTo>
                  <a:lnTo>
                    <a:pt x="6188" y="12334"/>
                  </a:lnTo>
                  <a:lnTo>
                    <a:pt x="6188" y="15777"/>
                  </a:lnTo>
                  <a:lnTo>
                    <a:pt x="15490" y="25080"/>
                  </a:lnTo>
                  <a:lnTo>
                    <a:pt x="15490" y="21807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806" y="15491"/>
                  </a:lnTo>
                  <a:lnTo>
                    <a:pt x="25079" y="15491"/>
                  </a:lnTo>
                  <a:lnTo>
                    <a:pt x="15776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25"/>
            <p:cNvSpPr/>
            <p:nvPr/>
          </p:nvSpPr>
          <p:spPr>
            <a:xfrm>
              <a:off x="4511625" y="1028050"/>
              <a:ext cx="626650" cy="627000"/>
            </a:xfrm>
            <a:custGeom>
              <a:rect b="b" l="l" r="r" t="t"/>
              <a:pathLst>
                <a:path extrusionOk="0" h="25080" w="25066">
                  <a:moveTo>
                    <a:pt x="6132" y="1"/>
                  </a:moveTo>
                  <a:lnTo>
                    <a:pt x="6160" y="6174"/>
                  </a:lnTo>
                  <a:lnTo>
                    <a:pt x="6160" y="6174"/>
                  </a:lnTo>
                  <a:lnTo>
                    <a:pt x="1" y="6146"/>
                  </a:lnTo>
                  <a:lnTo>
                    <a:pt x="6189" y="12334"/>
                  </a:lnTo>
                  <a:lnTo>
                    <a:pt x="6189" y="15777"/>
                  </a:lnTo>
                  <a:lnTo>
                    <a:pt x="15477" y="25080"/>
                  </a:lnTo>
                  <a:lnTo>
                    <a:pt x="15477" y="21807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3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34" y="6189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25"/>
            <p:cNvSpPr/>
            <p:nvPr/>
          </p:nvSpPr>
          <p:spPr>
            <a:xfrm>
              <a:off x="3979725" y="1028050"/>
              <a:ext cx="626975" cy="627000"/>
            </a:xfrm>
            <a:custGeom>
              <a:rect b="b" l="l" r="r" t="t"/>
              <a:pathLst>
                <a:path extrusionOk="0" h="25080" w="25079">
                  <a:moveTo>
                    <a:pt x="6145" y="1"/>
                  </a:moveTo>
                  <a:lnTo>
                    <a:pt x="6173" y="6174"/>
                  </a:lnTo>
                  <a:lnTo>
                    <a:pt x="0" y="6146"/>
                  </a:lnTo>
                  <a:lnTo>
                    <a:pt x="0" y="6146"/>
                  </a:lnTo>
                  <a:lnTo>
                    <a:pt x="6202" y="12334"/>
                  </a:lnTo>
                  <a:lnTo>
                    <a:pt x="6202" y="15777"/>
                  </a:lnTo>
                  <a:lnTo>
                    <a:pt x="15490" y="25080"/>
                  </a:lnTo>
                  <a:lnTo>
                    <a:pt x="15490" y="21807"/>
                  </a:lnTo>
                  <a:lnTo>
                    <a:pt x="9445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806" y="15491"/>
                  </a:lnTo>
                  <a:lnTo>
                    <a:pt x="25078" y="15491"/>
                  </a:lnTo>
                  <a:lnTo>
                    <a:pt x="15776" y="6189"/>
                  </a:lnTo>
                  <a:lnTo>
                    <a:pt x="12332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25"/>
            <p:cNvSpPr/>
            <p:nvPr/>
          </p:nvSpPr>
          <p:spPr>
            <a:xfrm>
              <a:off x="3448150" y="102805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45" y="1"/>
                  </a:moveTo>
                  <a:lnTo>
                    <a:pt x="6158" y="6174"/>
                  </a:lnTo>
                  <a:lnTo>
                    <a:pt x="0" y="6146"/>
                  </a:lnTo>
                  <a:lnTo>
                    <a:pt x="6187" y="12334"/>
                  </a:lnTo>
                  <a:lnTo>
                    <a:pt x="6187" y="15777"/>
                  </a:lnTo>
                  <a:lnTo>
                    <a:pt x="15490" y="25080"/>
                  </a:lnTo>
                  <a:lnTo>
                    <a:pt x="15490" y="21807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791" y="15491"/>
                  </a:lnTo>
                  <a:lnTo>
                    <a:pt x="25064" y="15491"/>
                  </a:lnTo>
                  <a:lnTo>
                    <a:pt x="15776" y="6189"/>
                  </a:lnTo>
                  <a:lnTo>
                    <a:pt x="12332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25"/>
            <p:cNvSpPr/>
            <p:nvPr/>
          </p:nvSpPr>
          <p:spPr>
            <a:xfrm>
              <a:off x="2916575" y="102805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30" y="1"/>
                  </a:moveTo>
                  <a:lnTo>
                    <a:pt x="6158" y="6174"/>
                  </a:lnTo>
                  <a:lnTo>
                    <a:pt x="0" y="6146"/>
                  </a:lnTo>
                  <a:lnTo>
                    <a:pt x="6187" y="12334"/>
                  </a:lnTo>
                  <a:lnTo>
                    <a:pt x="6187" y="15777"/>
                  </a:lnTo>
                  <a:lnTo>
                    <a:pt x="15475" y="25080"/>
                  </a:lnTo>
                  <a:lnTo>
                    <a:pt x="15475" y="21807"/>
                  </a:lnTo>
                  <a:lnTo>
                    <a:pt x="9431" y="15748"/>
                  </a:lnTo>
                  <a:lnTo>
                    <a:pt x="15732" y="15748"/>
                  </a:lnTo>
                  <a:lnTo>
                    <a:pt x="15732" y="9432"/>
                  </a:lnTo>
                  <a:lnTo>
                    <a:pt x="21791" y="15491"/>
                  </a:lnTo>
                  <a:lnTo>
                    <a:pt x="25064" y="15491"/>
                  </a:lnTo>
                  <a:lnTo>
                    <a:pt x="15776" y="6189"/>
                  </a:lnTo>
                  <a:lnTo>
                    <a:pt x="12318" y="6189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25"/>
            <p:cNvSpPr/>
            <p:nvPr/>
          </p:nvSpPr>
          <p:spPr>
            <a:xfrm>
              <a:off x="2384625" y="102805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45" y="1"/>
                  </a:moveTo>
                  <a:lnTo>
                    <a:pt x="6173" y="6174"/>
                  </a:lnTo>
                  <a:lnTo>
                    <a:pt x="6160" y="6174"/>
                  </a:lnTo>
                  <a:lnTo>
                    <a:pt x="0" y="6146"/>
                  </a:lnTo>
                  <a:lnTo>
                    <a:pt x="6188" y="12334"/>
                  </a:lnTo>
                  <a:lnTo>
                    <a:pt x="6188" y="15777"/>
                  </a:lnTo>
                  <a:lnTo>
                    <a:pt x="15490" y="25080"/>
                  </a:lnTo>
                  <a:lnTo>
                    <a:pt x="15490" y="21807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793" y="15491"/>
                  </a:lnTo>
                  <a:lnTo>
                    <a:pt x="25064" y="15491"/>
                  </a:lnTo>
                  <a:lnTo>
                    <a:pt x="15776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25"/>
            <p:cNvSpPr/>
            <p:nvPr/>
          </p:nvSpPr>
          <p:spPr>
            <a:xfrm>
              <a:off x="1853050" y="102805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31" y="1"/>
                  </a:moveTo>
                  <a:lnTo>
                    <a:pt x="6160" y="6174"/>
                  </a:lnTo>
                  <a:lnTo>
                    <a:pt x="0" y="6146"/>
                  </a:lnTo>
                  <a:lnTo>
                    <a:pt x="6188" y="12334"/>
                  </a:lnTo>
                  <a:lnTo>
                    <a:pt x="6188" y="15777"/>
                  </a:lnTo>
                  <a:lnTo>
                    <a:pt x="15476" y="25080"/>
                  </a:lnTo>
                  <a:lnTo>
                    <a:pt x="15476" y="21807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792" y="15491"/>
                  </a:lnTo>
                  <a:lnTo>
                    <a:pt x="25064" y="15491"/>
                  </a:lnTo>
                  <a:lnTo>
                    <a:pt x="15776" y="6189"/>
                  </a:lnTo>
                  <a:lnTo>
                    <a:pt x="12333" y="6189"/>
                  </a:lnTo>
                  <a:lnTo>
                    <a:pt x="61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25"/>
            <p:cNvSpPr/>
            <p:nvPr/>
          </p:nvSpPr>
          <p:spPr>
            <a:xfrm>
              <a:off x="1321125" y="1028050"/>
              <a:ext cx="626975" cy="627000"/>
            </a:xfrm>
            <a:custGeom>
              <a:rect b="b" l="l" r="r" t="t"/>
              <a:pathLst>
                <a:path extrusionOk="0" h="25080" w="25079">
                  <a:moveTo>
                    <a:pt x="6145" y="1"/>
                  </a:moveTo>
                  <a:lnTo>
                    <a:pt x="6173" y="6174"/>
                  </a:lnTo>
                  <a:lnTo>
                    <a:pt x="0" y="6146"/>
                  </a:lnTo>
                  <a:lnTo>
                    <a:pt x="6187" y="12334"/>
                  </a:lnTo>
                  <a:lnTo>
                    <a:pt x="6187" y="15777"/>
                  </a:lnTo>
                  <a:lnTo>
                    <a:pt x="15490" y="25080"/>
                  </a:lnTo>
                  <a:lnTo>
                    <a:pt x="15490" y="21807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806" y="15491"/>
                  </a:lnTo>
                  <a:lnTo>
                    <a:pt x="25078" y="15491"/>
                  </a:lnTo>
                  <a:lnTo>
                    <a:pt x="15776" y="6189"/>
                  </a:lnTo>
                  <a:lnTo>
                    <a:pt x="12332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25"/>
            <p:cNvSpPr/>
            <p:nvPr/>
          </p:nvSpPr>
          <p:spPr>
            <a:xfrm>
              <a:off x="789550" y="102805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30" y="1"/>
                  </a:moveTo>
                  <a:lnTo>
                    <a:pt x="6159" y="6174"/>
                  </a:lnTo>
                  <a:lnTo>
                    <a:pt x="0" y="6146"/>
                  </a:lnTo>
                  <a:lnTo>
                    <a:pt x="6187" y="12334"/>
                  </a:lnTo>
                  <a:lnTo>
                    <a:pt x="6187" y="15777"/>
                  </a:lnTo>
                  <a:lnTo>
                    <a:pt x="15475" y="25080"/>
                  </a:lnTo>
                  <a:lnTo>
                    <a:pt x="15475" y="21807"/>
                  </a:lnTo>
                  <a:lnTo>
                    <a:pt x="9431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1" y="15491"/>
                  </a:lnTo>
                  <a:lnTo>
                    <a:pt x="25064" y="15491"/>
                  </a:lnTo>
                  <a:lnTo>
                    <a:pt x="15776" y="6189"/>
                  </a:lnTo>
                  <a:lnTo>
                    <a:pt x="12332" y="6189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25"/>
            <p:cNvSpPr/>
            <p:nvPr/>
          </p:nvSpPr>
          <p:spPr>
            <a:xfrm>
              <a:off x="541250" y="1158100"/>
              <a:ext cx="343350" cy="263675"/>
            </a:xfrm>
            <a:custGeom>
              <a:rect b="b" l="l" r="r" t="t"/>
              <a:pathLst>
                <a:path extrusionOk="0" h="10547" w="13734">
                  <a:moveTo>
                    <a:pt x="0" y="0"/>
                  </a:moveTo>
                  <a:lnTo>
                    <a:pt x="0" y="10546"/>
                  </a:lnTo>
                  <a:lnTo>
                    <a:pt x="4402" y="10546"/>
                  </a:lnTo>
                  <a:lnTo>
                    <a:pt x="4402" y="4230"/>
                  </a:lnTo>
                  <a:lnTo>
                    <a:pt x="10460" y="10289"/>
                  </a:lnTo>
                  <a:lnTo>
                    <a:pt x="13733" y="10289"/>
                  </a:lnTo>
                  <a:lnTo>
                    <a:pt x="4430" y="987"/>
                  </a:lnTo>
                  <a:lnTo>
                    <a:pt x="987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25"/>
            <p:cNvSpPr/>
            <p:nvPr/>
          </p:nvSpPr>
          <p:spPr>
            <a:xfrm>
              <a:off x="541250" y="1469275"/>
              <a:ext cx="103625" cy="185775"/>
            </a:xfrm>
            <a:custGeom>
              <a:rect b="b" l="l" r="r" t="t"/>
              <a:pathLst>
                <a:path extrusionOk="0" h="7431" w="4145">
                  <a:moveTo>
                    <a:pt x="0" y="0"/>
                  </a:moveTo>
                  <a:lnTo>
                    <a:pt x="0" y="3272"/>
                  </a:lnTo>
                  <a:lnTo>
                    <a:pt x="4144" y="7431"/>
                  </a:lnTo>
                  <a:lnTo>
                    <a:pt x="4144" y="4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25"/>
            <p:cNvSpPr/>
            <p:nvPr/>
          </p:nvSpPr>
          <p:spPr>
            <a:xfrm>
              <a:off x="7284200" y="588300"/>
              <a:ext cx="370850" cy="610200"/>
            </a:xfrm>
            <a:custGeom>
              <a:rect b="b" l="l" r="r" t="t"/>
              <a:pathLst>
                <a:path extrusionOk="0" h="24408" w="14834">
                  <a:moveTo>
                    <a:pt x="6145" y="1"/>
                  </a:moveTo>
                  <a:lnTo>
                    <a:pt x="6174" y="6159"/>
                  </a:lnTo>
                  <a:lnTo>
                    <a:pt x="6174" y="6159"/>
                  </a:lnTo>
                  <a:lnTo>
                    <a:pt x="1" y="6131"/>
                  </a:lnTo>
                  <a:lnTo>
                    <a:pt x="1" y="6131"/>
                  </a:lnTo>
                  <a:lnTo>
                    <a:pt x="6203" y="12332"/>
                  </a:lnTo>
                  <a:lnTo>
                    <a:pt x="6203" y="15777"/>
                  </a:lnTo>
                  <a:lnTo>
                    <a:pt x="14834" y="24408"/>
                  </a:lnTo>
                  <a:lnTo>
                    <a:pt x="14834" y="21135"/>
                  </a:lnTo>
                  <a:lnTo>
                    <a:pt x="9446" y="15748"/>
                  </a:lnTo>
                  <a:lnTo>
                    <a:pt x="14834" y="15748"/>
                  </a:lnTo>
                  <a:lnTo>
                    <a:pt x="14834" y="6188"/>
                  </a:lnTo>
                  <a:lnTo>
                    <a:pt x="12332" y="6188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25"/>
            <p:cNvSpPr/>
            <p:nvPr/>
          </p:nvSpPr>
          <p:spPr>
            <a:xfrm>
              <a:off x="6733675" y="588300"/>
              <a:ext cx="626625" cy="626650"/>
            </a:xfrm>
            <a:custGeom>
              <a:rect b="b" l="l" r="r" t="t"/>
              <a:pathLst>
                <a:path extrusionOk="0" h="25066" w="25065">
                  <a:moveTo>
                    <a:pt x="6132" y="1"/>
                  </a:moveTo>
                  <a:lnTo>
                    <a:pt x="6160" y="6159"/>
                  </a:lnTo>
                  <a:lnTo>
                    <a:pt x="1" y="6131"/>
                  </a:lnTo>
                  <a:lnTo>
                    <a:pt x="1" y="6131"/>
                  </a:lnTo>
                  <a:lnTo>
                    <a:pt x="6189" y="12332"/>
                  </a:lnTo>
                  <a:lnTo>
                    <a:pt x="6189" y="15777"/>
                  </a:lnTo>
                  <a:lnTo>
                    <a:pt x="15477" y="25065"/>
                  </a:lnTo>
                  <a:lnTo>
                    <a:pt x="15477" y="21792"/>
                  </a:lnTo>
                  <a:lnTo>
                    <a:pt x="9432" y="15748"/>
                  </a:lnTo>
                  <a:lnTo>
                    <a:pt x="15734" y="15748"/>
                  </a:lnTo>
                  <a:lnTo>
                    <a:pt x="15734" y="9432"/>
                  </a:lnTo>
                  <a:lnTo>
                    <a:pt x="21793" y="15476"/>
                  </a:lnTo>
                  <a:lnTo>
                    <a:pt x="25065" y="15476"/>
                  </a:lnTo>
                  <a:lnTo>
                    <a:pt x="15777" y="6188"/>
                  </a:lnTo>
                  <a:lnTo>
                    <a:pt x="12319" y="6188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25"/>
            <p:cNvSpPr/>
            <p:nvPr/>
          </p:nvSpPr>
          <p:spPr>
            <a:xfrm>
              <a:off x="6217100" y="588300"/>
              <a:ext cx="626650" cy="626650"/>
            </a:xfrm>
            <a:custGeom>
              <a:rect b="b" l="l" r="r" t="t"/>
              <a:pathLst>
                <a:path extrusionOk="0" h="25066" w="25066">
                  <a:moveTo>
                    <a:pt x="6132" y="1"/>
                  </a:moveTo>
                  <a:lnTo>
                    <a:pt x="6160" y="6159"/>
                  </a:lnTo>
                  <a:lnTo>
                    <a:pt x="1" y="6131"/>
                  </a:lnTo>
                  <a:lnTo>
                    <a:pt x="6189" y="12332"/>
                  </a:lnTo>
                  <a:lnTo>
                    <a:pt x="6189" y="15777"/>
                  </a:lnTo>
                  <a:lnTo>
                    <a:pt x="15477" y="25065"/>
                  </a:lnTo>
                  <a:lnTo>
                    <a:pt x="15477" y="21792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3" y="15476"/>
                  </a:lnTo>
                  <a:lnTo>
                    <a:pt x="25065" y="15476"/>
                  </a:lnTo>
                  <a:lnTo>
                    <a:pt x="15777" y="6188"/>
                  </a:lnTo>
                  <a:lnTo>
                    <a:pt x="12334" y="6188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25"/>
            <p:cNvSpPr/>
            <p:nvPr/>
          </p:nvSpPr>
          <p:spPr>
            <a:xfrm>
              <a:off x="5685200" y="588300"/>
              <a:ext cx="626975" cy="626650"/>
            </a:xfrm>
            <a:custGeom>
              <a:rect b="b" l="l" r="r" t="t"/>
              <a:pathLst>
                <a:path extrusionOk="0" h="25066" w="25079">
                  <a:moveTo>
                    <a:pt x="6145" y="1"/>
                  </a:moveTo>
                  <a:lnTo>
                    <a:pt x="6173" y="6159"/>
                  </a:lnTo>
                  <a:lnTo>
                    <a:pt x="6173" y="6159"/>
                  </a:lnTo>
                  <a:lnTo>
                    <a:pt x="0" y="6131"/>
                  </a:lnTo>
                  <a:lnTo>
                    <a:pt x="0" y="6131"/>
                  </a:lnTo>
                  <a:lnTo>
                    <a:pt x="6202" y="12332"/>
                  </a:lnTo>
                  <a:lnTo>
                    <a:pt x="6202" y="15777"/>
                  </a:lnTo>
                  <a:lnTo>
                    <a:pt x="15490" y="25065"/>
                  </a:lnTo>
                  <a:lnTo>
                    <a:pt x="15490" y="21792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806" y="15476"/>
                  </a:lnTo>
                  <a:lnTo>
                    <a:pt x="25078" y="15476"/>
                  </a:lnTo>
                  <a:lnTo>
                    <a:pt x="15776" y="6188"/>
                  </a:lnTo>
                  <a:lnTo>
                    <a:pt x="12332" y="6188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25"/>
            <p:cNvSpPr/>
            <p:nvPr/>
          </p:nvSpPr>
          <p:spPr>
            <a:xfrm>
              <a:off x="5153625" y="588300"/>
              <a:ext cx="626625" cy="626650"/>
            </a:xfrm>
            <a:custGeom>
              <a:rect b="b" l="l" r="r" t="t"/>
              <a:pathLst>
                <a:path extrusionOk="0" h="25066" w="25065">
                  <a:moveTo>
                    <a:pt x="6130" y="1"/>
                  </a:moveTo>
                  <a:lnTo>
                    <a:pt x="6158" y="6159"/>
                  </a:lnTo>
                  <a:lnTo>
                    <a:pt x="0" y="6131"/>
                  </a:lnTo>
                  <a:lnTo>
                    <a:pt x="6187" y="12332"/>
                  </a:lnTo>
                  <a:lnTo>
                    <a:pt x="6187" y="15777"/>
                  </a:lnTo>
                  <a:lnTo>
                    <a:pt x="15475" y="25065"/>
                  </a:lnTo>
                  <a:lnTo>
                    <a:pt x="15475" y="21792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791" y="15476"/>
                  </a:lnTo>
                  <a:lnTo>
                    <a:pt x="25064" y="15476"/>
                  </a:lnTo>
                  <a:lnTo>
                    <a:pt x="15776" y="6188"/>
                  </a:lnTo>
                  <a:lnTo>
                    <a:pt x="12332" y="6188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25"/>
            <p:cNvSpPr/>
            <p:nvPr/>
          </p:nvSpPr>
          <p:spPr>
            <a:xfrm>
              <a:off x="4621675" y="588300"/>
              <a:ext cx="627000" cy="626650"/>
            </a:xfrm>
            <a:custGeom>
              <a:rect b="b" l="l" r="r" t="t"/>
              <a:pathLst>
                <a:path extrusionOk="0" h="25066" w="25080">
                  <a:moveTo>
                    <a:pt x="6145" y="1"/>
                  </a:moveTo>
                  <a:lnTo>
                    <a:pt x="6173" y="6159"/>
                  </a:lnTo>
                  <a:lnTo>
                    <a:pt x="6173" y="6159"/>
                  </a:lnTo>
                  <a:lnTo>
                    <a:pt x="0" y="6131"/>
                  </a:lnTo>
                  <a:lnTo>
                    <a:pt x="0" y="6131"/>
                  </a:lnTo>
                  <a:lnTo>
                    <a:pt x="6202" y="12332"/>
                  </a:lnTo>
                  <a:lnTo>
                    <a:pt x="6202" y="15777"/>
                  </a:lnTo>
                  <a:lnTo>
                    <a:pt x="15490" y="25065"/>
                  </a:lnTo>
                  <a:lnTo>
                    <a:pt x="15490" y="21792"/>
                  </a:lnTo>
                  <a:lnTo>
                    <a:pt x="9446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806" y="15476"/>
                  </a:lnTo>
                  <a:lnTo>
                    <a:pt x="25079" y="15476"/>
                  </a:lnTo>
                  <a:lnTo>
                    <a:pt x="15776" y="6188"/>
                  </a:lnTo>
                  <a:lnTo>
                    <a:pt x="12333" y="6188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25"/>
            <p:cNvSpPr/>
            <p:nvPr/>
          </p:nvSpPr>
          <p:spPr>
            <a:xfrm>
              <a:off x="4090100" y="588300"/>
              <a:ext cx="626625" cy="626650"/>
            </a:xfrm>
            <a:custGeom>
              <a:rect b="b" l="l" r="r" t="t"/>
              <a:pathLst>
                <a:path extrusionOk="0" h="25066" w="25065">
                  <a:moveTo>
                    <a:pt x="6145" y="1"/>
                  </a:moveTo>
                  <a:lnTo>
                    <a:pt x="6160" y="6159"/>
                  </a:lnTo>
                  <a:lnTo>
                    <a:pt x="0" y="6131"/>
                  </a:lnTo>
                  <a:lnTo>
                    <a:pt x="6188" y="12332"/>
                  </a:lnTo>
                  <a:lnTo>
                    <a:pt x="6188" y="15777"/>
                  </a:lnTo>
                  <a:lnTo>
                    <a:pt x="15490" y="25065"/>
                  </a:lnTo>
                  <a:lnTo>
                    <a:pt x="15490" y="21792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793" y="15476"/>
                  </a:lnTo>
                  <a:lnTo>
                    <a:pt x="25064" y="15476"/>
                  </a:lnTo>
                  <a:lnTo>
                    <a:pt x="15776" y="6188"/>
                  </a:lnTo>
                  <a:lnTo>
                    <a:pt x="12333" y="6188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25"/>
            <p:cNvSpPr/>
            <p:nvPr/>
          </p:nvSpPr>
          <p:spPr>
            <a:xfrm>
              <a:off x="3558525" y="588300"/>
              <a:ext cx="626625" cy="626650"/>
            </a:xfrm>
            <a:custGeom>
              <a:rect b="b" l="l" r="r" t="t"/>
              <a:pathLst>
                <a:path extrusionOk="0" h="25066" w="25065">
                  <a:moveTo>
                    <a:pt x="6131" y="1"/>
                  </a:moveTo>
                  <a:lnTo>
                    <a:pt x="6160" y="6159"/>
                  </a:lnTo>
                  <a:lnTo>
                    <a:pt x="0" y="6131"/>
                  </a:lnTo>
                  <a:lnTo>
                    <a:pt x="6188" y="12332"/>
                  </a:lnTo>
                  <a:lnTo>
                    <a:pt x="6188" y="15777"/>
                  </a:lnTo>
                  <a:lnTo>
                    <a:pt x="15476" y="25065"/>
                  </a:lnTo>
                  <a:lnTo>
                    <a:pt x="15476" y="21792"/>
                  </a:lnTo>
                  <a:lnTo>
                    <a:pt x="9431" y="15748"/>
                  </a:lnTo>
                  <a:lnTo>
                    <a:pt x="15734" y="15748"/>
                  </a:lnTo>
                  <a:lnTo>
                    <a:pt x="15734" y="9432"/>
                  </a:lnTo>
                  <a:lnTo>
                    <a:pt x="21792" y="15476"/>
                  </a:lnTo>
                  <a:lnTo>
                    <a:pt x="25064" y="15476"/>
                  </a:lnTo>
                  <a:lnTo>
                    <a:pt x="15776" y="6188"/>
                  </a:lnTo>
                  <a:lnTo>
                    <a:pt x="12318" y="6188"/>
                  </a:lnTo>
                  <a:lnTo>
                    <a:pt x="61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25"/>
            <p:cNvSpPr/>
            <p:nvPr/>
          </p:nvSpPr>
          <p:spPr>
            <a:xfrm>
              <a:off x="3026600" y="588300"/>
              <a:ext cx="626975" cy="626650"/>
            </a:xfrm>
            <a:custGeom>
              <a:rect b="b" l="l" r="r" t="t"/>
              <a:pathLst>
                <a:path extrusionOk="0" h="25066" w="25079">
                  <a:moveTo>
                    <a:pt x="6145" y="1"/>
                  </a:moveTo>
                  <a:lnTo>
                    <a:pt x="6173" y="6159"/>
                  </a:lnTo>
                  <a:lnTo>
                    <a:pt x="6159" y="6159"/>
                  </a:lnTo>
                  <a:lnTo>
                    <a:pt x="0" y="6131"/>
                  </a:lnTo>
                  <a:lnTo>
                    <a:pt x="6187" y="12332"/>
                  </a:lnTo>
                  <a:lnTo>
                    <a:pt x="6187" y="15777"/>
                  </a:lnTo>
                  <a:lnTo>
                    <a:pt x="15490" y="25065"/>
                  </a:lnTo>
                  <a:lnTo>
                    <a:pt x="15490" y="21792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2" y="15476"/>
                  </a:lnTo>
                  <a:lnTo>
                    <a:pt x="25078" y="15476"/>
                  </a:lnTo>
                  <a:lnTo>
                    <a:pt x="15776" y="6188"/>
                  </a:lnTo>
                  <a:lnTo>
                    <a:pt x="12332" y="6188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25"/>
            <p:cNvSpPr/>
            <p:nvPr/>
          </p:nvSpPr>
          <p:spPr>
            <a:xfrm>
              <a:off x="2495025" y="588300"/>
              <a:ext cx="626625" cy="626650"/>
            </a:xfrm>
            <a:custGeom>
              <a:rect b="b" l="l" r="r" t="t"/>
              <a:pathLst>
                <a:path extrusionOk="0" h="25066" w="25065">
                  <a:moveTo>
                    <a:pt x="6130" y="1"/>
                  </a:moveTo>
                  <a:lnTo>
                    <a:pt x="6159" y="6159"/>
                  </a:lnTo>
                  <a:lnTo>
                    <a:pt x="0" y="6131"/>
                  </a:lnTo>
                  <a:lnTo>
                    <a:pt x="6187" y="12332"/>
                  </a:lnTo>
                  <a:lnTo>
                    <a:pt x="6187" y="15777"/>
                  </a:lnTo>
                  <a:lnTo>
                    <a:pt x="15475" y="25065"/>
                  </a:lnTo>
                  <a:lnTo>
                    <a:pt x="15475" y="21792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791" y="15476"/>
                  </a:lnTo>
                  <a:lnTo>
                    <a:pt x="25064" y="15476"/>
                  </a:lnTo>
                  <a:lnTo>
                    <a:pt x="15776" y="6188"/>
                  </a:lnTo>
                  <a:lnTo>
                    <a:pt x="12332" y="6188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25"/>
            <p:cNvSpPr/>
            <p:nvPr/>
          </p:nvSpPr>
          <p:spPr>
            <a:xfrm>
              <a:off x="1963075" y="588300"/>
              <a:ext cx="627000" cy="626650"/>
            </a:xfrm>
            <a:custGeom>
              <a:rect b="b" l="l" r="r" t="t"/>
              <a:pathLst>
                <a:path extrusionOk="0" h="25066" w="25080">
                  <a:moveTo>
                    <a:pt x="6145" y="1"/>
                  </a:moveTo>
                  <a:lnTo>
                    <a:pt x="6173" y="6159"/>
                  </a:lnTo>
                  <a:lnTo>
                    <a:pt x="6173" y="6159"/>
                  </a:lnTo>
                  <a:lnTo>
                    <a:pt x="0" y="6131"/>
                  </a:lnTo>
                  <a:lnTo>
                    <a:pt x="0" y="6131"/>
                  </a:lnTo>
                  <a:lnTo>
                    <a:pt x="6202" y="12332"/>
                  </a:lnTo>
                  <a:lnTo>
                    <a:pt x="6202" y="15777"/>
                  </a:lnTo>
                  <a:lnTo>
                    <a:pt x="15490" y="25065"/>
                  </a:lnTo>
                  <a:lnTo>
                    <a:pt x="15490" y="21792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806" y="15476"/>
                  </a:lnTo>
                  <a:lnTo>
                    <a:pt x="25079" y="15476"/>
                  </a:lnTo>
                  <a:lnTo>
                    <a:pt x="15776" y="6188"/>
                  </a:lnTo>
                  <a:lnTo>
                    <a:pt x="12333" y="6188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25"/>
            <p:cNvSpPr/>
            <p:nvPr/>
          </p:nvSpPr>
          <p:spPr>
            <a:xfrm>
              <a:off x="1431500" y="588300"/>
              <a:ext cx="626625" cy="626650"/>
            </a:xfrm>
            <a:custGeom>
              <a:rect b="b" l="l" r="r" t="t"/>
              <a:pathLst>
                <a:path extrusionOk="0" h="25066" w="25065">
                  <a:moveTo>
                    <a:pt x="6145" y="1"/>
                  </a:moveTo>
                  <a:lnTo>
                    <a:pt x="6160" y="6159"/>
                  </a:lnTo>
                  <a:lnTo>
                    <a:pt x="6160" y="6159"/>
                  </a:lnTo>
                  <a:lnTo>
                    <a:pt x="0" y="6131"/>
                  </a:lnTo>
                  <a:lnTo>
                    <a:pt x="6188" y="12332"/>
                  </a:lnTo>
                  <a:lnTo>
                    <a:pt x="6188" y="15777"/>
                  </a:lnTo>
                  <a:lnTo>
                    <a:pt x="15477" y="25065"/>
                  </a:lnTo>
                  <a:lnTo>
                    <a:pt x="15477" y="21792"/>
                  </a:lnTo>
                  <a:lnTo>
                    <a:pt x="9431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3" y="15476"/>
                  </a:lnTo>
                  <a:lnTo>
                    <a:pt x="25064" y="15476"/>
                  </a:lnTo>
                  <a:lnTo>
                    <a:pt x="15776" y="6188"/>
                  </a:lnTo>
                  <a:lnTo>
                    <a:pt x="12333" y="6188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25"/>
            <p:cNvSpPr/>
            <p:nvPr/>
          </p:nvSpPr>
          <p:spPr>
            <a:xfrm>
              <a:off x="899575" y="588300"/>
              <a:ext cx="626975" cy="626650"/>
            </a:xfrm>
            <a:custGeom>
              <a:rect b="b" l="l" r="r" t="t"/>
              <a:pathLst>
                <a:path extrusionOk="0" h="25066" w="25079">
                  <a:moveTo>
                    <a:pt x="6145" y="1"/>
                  </a:moveTo>
                  <a:lnTo>
                    <a:pt x="6174" y="6159"/>
                  </a:lnTo>
                  <a:lnTo>
                    <a:pt x="6174" y="6159"/>
                  </a:lnTo>
                  <a:lnTo>
                    <a:pt x="1" y="6131"/>
                  </a:lnTo>
                  <a:lnTo>
                    <a:pt x="6202" y="12332"/>
                  </a:lnTo>
                  <a:lnTo>
                    <a:pt x="6202" y="15777"/>
                  </a:lnTo>
                  <a:lnTo>
                    <a:pt x="15491" y="25065"/>
                  </a:lnTo>
                  <a:lnTo>
                    <a:pt x="15491" y="21792"/>
                  </a:lnTo>
                  <a:lnTo>
                    <a:pt x="9445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807" y="15476"/>
                  </a:lnTo>
                  <a:lnTo>
                    <a:pt x="25078" y="15476"/>
                  </a:lnTo>
                  <a:lnTo>
                    <a:pt x="15776" y="6188"/>
                  </a:lnTo>
                  <a:lnTo>
                    <a:pt x="12332" y="6188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25"/>
            <p:cNvSpPr/>
            <p:nvPr/>
          </p:nvSpPr>
          <p:spPr>
            <a:xfrm>
              <a:off x="541250" y="607950"/>
              <a:ext cx="453375" cy="607000"/>
            </a:xfrm>
            <a:custGeom>
              <a:rect b="b" l="l" r="r" t="t"/>
              <a:pathLst>
                <a:path extrusionOk="0" h="24280" w="18135">
                  <a:moveTo>
                    <a:pt x="0" y="0"/>
                  </a:moveTo>
                  <a:lnTo>
                    <a:pt x="0" y="15719"/>
                  </a:lnTo>
                  <a:lnTo>
                    <a:pt x="8560" y="24279"/>
                  </a:lnTo>
                  <a:lnTo>
                    <a:pt x="8560" y="21006"/>
                  </a:lnTo>
                  <a:lnTo>
                    <a:pt x="2502" y="14962"/>
                  </a:lnTo>
                  <a:lnTo>
                    <a:pt x="8818" y="14962"/>
                  </a:lnTo>
                  <a:lnTo>
                    <a:pt x="8818" y="8646"/>
                  </a:lnTo>
                  <a:lnTo>
                    <a:pt x="14862" y="14690"/>
                  </a:lnTo>
                  <a:lnTo>
                    <a:pt x="18135" y="14690"/>
                  </a:lnTo>
                  <a:lnTo>
                    <a:pt x="8846" y="5402"/>
                  </a:lnTo>
                  <a:lnTo>
                    <a:pt x="5402" y="54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25"/>
            <p:cNvSpPr/>
            <p:nvPr/>
          </p:nvSpPr>
          <p:spPr>
            <a:xfrm>
              <a:off x="7107025" y="1498200"/>
              <a:ext cx="548025" cy="627000"/>
            </a:xfrm>
            <a:custGeom>
              <a:rect b="b" l="l" r="r" t="t"/>
              <a:pathLst>
                <a:path extrusionOk="0" h="25080" w="21921">
                  <a:moveTo>
                    <a:pt x="6130" y="0"/>
                  </a:moveTo>
                  <a:lnTo>
                    <a:pt x="6158" y="6173"/>
                  </a:lnTo>
                  <a:lnTo>
                    <a:pt x="0" y="6145"/>
                  </a:lnTo>
                  <a:lnTo>
                    <a:pt x="6187" y="12333"/>
                  </a:lnTo>
                  <a:lnTo>
                    <a:pt x="6187" y="15776"/>
                  </a:lnTo>
                  <a:lnTo>
                    <a:pt x="15475" y="25079"/>
                  </a:lnTo>
                  <a:lnTo>
                    <a:pt x="15475" y="21806"/>
                  </a:lnTo>
                  <a:lnTo>
                    <a:pt x="9431" y="15747"/>
                  </a:lnTo>
                  <a:lnTo>
                    <a:pt x="15747" y="15747"/>
                  </a:lnTo>
                  <a:lnTo>
                    <a:pt x="15747" y="9446"/>
                  </a:lnTo>
                  <a:lnTo>
                    <a:pt x="21791" y="15490"/>
                  </a:lnTo>
                  <a:lnTo>
                    <a:pt x="21921" y="15490"/>
                  </a:lnTo>
                  <a:lnTo>
                    <a:pt x="21921" y="12347"/>
                  </a:lnTo>
                  <a:lnTo>
                    <a:pt x="15776" y="6202"/>
                  </a:lnTo>
                  <a:lnTo>
                    <a:pt x="12332" y="6202"/>
                  </a:lnTo>
                  <a:lnTo>
                    <a:pt x="6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25"/>
            <p:cNvSpPr/>
            <p:nvPr/>
          </p:nvSpPr>
          <p:spPr>
            <a:xfrm>
              <a:off x="7629300" y="1651800"/>
              <a:ext cx="25750" cy="25750"/>
            </a:xfrm>
            <a:custGeom>
              <a:rect b="b" l="l" r="r" t="t"/>
              <a:pathLst>
                <a:path extrusionOk="0" h="1030" w="1030">
                  <a:moveTo>
                    <a:pt x="1" y="1"/>
                  </a:moveTo>
                  <a:lnTo>
                    <a:pt x="1030" y="1030"/>
                  </a:lnTo>
                  <a:lnTo>
                    <a:pt x="10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25"/>
            <p:cNvSpPr/>
            <p:nvPr/>
          </p:nvSpPr>
          <p:spPr>
            <a:xfrm>
              <a:off x="6556150" y="149820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45" y="0"/>
                  </a:moveTo>
                  <a:lnTo>
                    <a:pt x="6159" y="6173"/>
                  </a:lnTo>
                  <a:lnTo>
                    <a:pt x="0" y="6145"/>
                  </a:lnTo>
                  <a:lnTo>
                    <a:pt x="6187" y="12333"/>
                  </a:lnTo>
                  <a:lnTo>
                    <a:pt x="6187" y="15776"/>
                  </a:lnTo>
                  <a:lnTo>
                    <a:pt x="15490" y="25079"/>
                  </a:lnTo>
                  <a:lnTo>
                    <a:pt x="15490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792" y="15490"/>
                  </a:lnTo>
                  <a:lnTo>
                    <a:pt x="25065" y="15490"/>
                  </a:lnTo>
                  <a:lnTo>
                    <a:pt x="15776" y="6202"/>
                  </a:lnTo>
                  <a:lnTo>
                    <a:pt x="12332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25"/>
            <p:cNvSpPr/>
            <p:nvPr/>
          </p:nvSpPr>
          <p:spPr>
            <a:xfrm>
              <a:off x="6039575" y="1498200"/>
              <a:ext cx="626975" cy="627000"/>
            </a:xfrm>
            <a:custGeom>
              <a:rect b="b" l="l" r="r" t="t"/>
              <a:pathLst>
                <a:path extrusionOk="0" h="25080" w="25079">
                  <a:moveTo>
                    <a:pt x="6145" y="0"/>
                  </a:moveTo>
                  <a:lnTo>
                    <a:pt x="6174" y="6173"/>
                  </a:lnTo>
                  <a:lnTo>
                    <a:pt x="6159" y="6173"/>
                  </a:lnTo>
                  <a:lnTo>
                    <a:pt x="1" y="6145"/>
                  </a:lnTo>
                  <a:lnTo>
                    <a:pt x="6187" y="12333"/>
                  </a:lnTo>
                  <a:lnTo>
                    <a:pt x="6187" y="15776"/>
                  </a:lnTo>
                  <a:lnTo>
                    <a:pt x="15491" y="25079"/>
                  </a:lnTo>
                  <a:lnTo>
                    <a:pt x="15491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792" y="15490"/>
                  </a:lnTo>
                  <a:lnTo>
                    <a:pt x="25078" y="15490"/>
                  </a:lnTo>
                  <a:lnTo>
                    <a:pt x="15776" y="6202"/>
                  </a:lnTo>
                  <a:lnTo>
                    <a:pt x="12332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25"/>
            <p:cNvSpPr/>
            <p:nvPr/>
          </p:nvSpPr>
          <p:spPr>
            <a:xfrm>
              <a:off x="5508000" y="149820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30" y="0"/>
                  </a:moveTo>
                  <a:lnTo>
                    <a:pt x="6159" y="6173"/>
                  </a:lnTo>
                  <a:lnTo>
                    <a:pt x="1" y="6145"/>
                  </a:lnTo>
                  <a:lnTo>
                    <a:pt x="6187" y="12333"/>
                  </a:lnTo>
                  <a:lnTo>
                    <a:pt x="6187" y="15776"/>
                  </a:lnTo>
                  <a:lnTo>
                    <a:pt x="15476" y="25079"/>
                  </a:lnTo>
                  <a:lnTo>
                    <a:pt x="15476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792" y="15490"/>
                  </a:lnTo>
                  <a:lnTo>
                    <a:pt x="25065" y="15490"/>
                  </a:lnTo>
                  <a:lnTo>
                    <a:pt x="15776" y="6202"/>
                  </a:lnTo>
                  <a:lnTo>
                    <a:pt x="12332" y="6202"/>
                  </a:lnTo>
                  <a:lnTo>
                    <a:pt x="6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25"/>
            <p:cNvSpPr/>
            <p:nvPr/>
          </p:nvSpPr>
          <p:spPr>
            <a:xfrm>
              <a:off x="4976050" y="1498200"/>
              <a:ext cx="627000" cy="627000"/>
            </a:xfrm>
            <a:custGeom>
              <a:rect b="b" l="l" r="r" t="t"/>
              <a:pathLst>
                <a:path extrusionOk="0" h="25080" w="25080">
                  <a:moveTo>
                    <a:pt x="6145" y="0"/>
                  </a:moveTo>
                  <a:lnTo>
                    <a:pt x="6174" y="6173"/>
                  </a:lnTo>
                  <a:lnTo>
                    <a:pt x="1" y="6145"/>
                  </a:lnTo>
                  <a:lnTo>
                    <a:pt x="1" y="6145"/>
                  </a:lnTo>
                  <a:lnTo>
                    <a:pt x="6202" y="12333"/>
                  </a:lnTo>
                  <a:lnTo>
                    <a:pt x="6202" y="15776"/>
                  </a:lnTo>
                  <a:lnTo>
                    <a:pt x="15491" y="25079"/>
                  </a:lnTo>
                  <a:lnTo>
                    <a:pt x="15491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807" y="15490"/>
                  </a:lnTo>
                  <a:lnTo>
                    <a:pt x="25080" y="15490"/>
                  </a:lnTo>
                  <a:lnTo>
                    <a:pt x="15776" y="6202"/>
                  </a:lnTo>
                  <a:lnTo>
                    <a:pt x="12333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25"/>
            <p:cNvSpPr/>
            <p:nvPr/>
          </p:nvSpPr>
          <p:spPr>
            <a:xfrm>
              <a:off x="4444475" y="149820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45" y="0"/>
                  </a:moveTo>
                  <a:lnTo>
                    <a:pt x="6160" y="6173"/>
                  </a:lnTo>
                  <a:lnTo>
                    <a:pt x="6160" y="6173"/>
                  </a:lnTo>
                  <a:lnTo>
                    <a:pt x="1" y="6145"/>
                  </a:lnTo>
                  <a:lnTo>
                    <a:pt x="6189" y="12333"/>
                  </a:lnTo>
                  <a:lnTo>
                    <a:pt x="6189" y="15776"/>
                  </a:lnTo>
                  <a:lnTo>
                    <a:pt x="15477" y="25079"/>
                  </a:lnTo>
                  <a:lnTo>
                    <a:pt x="15477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793" y="15490"/>
                  </a:lnTo>
                  <a:lnTo>
                    <a:pt x="25065" y="15490"/>
                  </a:lnTo>
                  <a:lnTo>
                    <a:pt x="15776" y="6202"/>
                  </a:lnTo>
                  <a:lnTo>
                    <a:pt x="12333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25"/>
            <p:cNvSpPr/>
            <p:nvPr/>
          </p:nvSpPr>
          <p:spPr>
            <a:xfrm>
              <a:off x="3912550" y="1498200"/>
              <a:ext cx="626975" cy="627000"/>
            </a:xfrm>
            <a:custGeom>
              <a:rect b="b" l="l" r="r" t="t"/>
              <a:pathLst>
                <a:path extrusionOk="0" h="25080" w="25079">
                  <a:moveTo>
                    <a:pt x="6145" y="0"/>
                  </a:moveTo>
                  <a:lnTo>
                    <a:pt x="6174" y="6173"/>
                  </a:lnTo>
                  <a:lnTo>
                    <a:pt x="1" y="6145"/>
                  </a:lnTo>
                  <a:lnTo>
                    <a:pt x="1" y="6145"/>
                  </a:lnTo>
                  <a:lnTo>
                    <a:pt x="6202" y="12333"/>
                  </a:lnTo>
                  <a:lnTo>
                    <a:pt x="6202" y="15776"/>
                  </a:lnTo>
                  <a:lnTo>
                    <a:pt x="15491" y="25079"/>
                  </a:lnTo>
                  <a:lnTo>
                    <a:pt x="15491" y="21806"/>
                  </a:lnTo>
                  <a:lnTo>
                    <a:pt x="9446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807" y="15490"/>
                  </a:lnTo>
                  <a:lnTo>
                    <a:pt x="25079" y="15490"/>
                  </a:lnTo>
                  <a:lnTo>
                    <a:pt x="15777" y="6202"/>
                  </a:lnTo>
                  <a:lnTo>
                    <a:pt x="12332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25"/>
            <p:cNvSpPr/>
            <p:nvPr/>
          </p:nvSpPr>
          <p:spPr>
            <a:xfrm>
              <a:off x="3380975" y="149820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45" y="0"/>
                  </a:moveTo>
                  <a:lnTo>
                    <a:pt x="6159" y="6173"/>
                  </a:lnTo>
                  <a:lnTo>
                    <a:pt x="1" y="6145"/>
                  </a:lnTo>
                  <a:lnTo>
                    <a:pt x="6188" y="12333"/>
                  </a:lnTo>
                  <a:lnTo>
                    <a:pt x="6188" y="15776"/>
                  </a:lnTo>
                  <a:lnTo>
                    <a:pt x="15491" y="25079"/>
                  </a:lnTo>
                  <a:lnTo>
                    <a:pt x="15491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792" y="15490"/>
                  </a:lnTo>
                  <a:lnTo>
                    <a:pt x="25065" y="15490"/>
                  </a:lnTo>
                  <a:lnTo>
                    <a:pt x="15777" y="6202"/>
                  </a:lnTo>
                  <a:lnTo>
                    <a:pt x="12332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25"/>
            <p:cNvSpPr/>
            <p:nvPr/>
          </p:nvSpPr>
          <p:spPr>
            <a:xfrm>
              <a:off x="2849400" y="149820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30" y="0"/>
                  </a:moveTo>
                  <a:lnTo>
                    <a:pt x="6159" y="6173"/>
                  </a:lnTo>
                  <a:lnTo>
                    <a:pt x="1" y="6145"/>
                  </a:lnTo>
                  <a:lnTo>
                    <a:pt x="6187" y="12333"/>
                  </a:lnTo>
                  <a:lnTo>
                    <a:pt x="6187" y="15776"/>
                  </a:lnTo>
                  <a:lnTo>
                    <a:pt x="15476" y="25079"/>
                  </a:lnTo>
                  <a:lnTo>
                    <a:pt x="15476" y="21806"/>
                  </a:lnTo>
                  <a:lnTo>
                    <a:pt x="9432" y="15747"/>
                  </a:lnTo>
                  <a:lnTo>
                    <a:pt x="15733" y="15747"/>
                  </a:lnTo>
                  <a:lnTo>
                    <a:pt x="15733" y="9446"/>
                  </a:lnTo>
                  <a:lnTo>
                    <a:pt x="21792" y="15490"/>
                  </a:lnTo>
                  <a:lnTo>
                    <a:pt x="25065" y="15490"/>
                  </a:lnTo>
                  <a:lnTo>
                    <a:pt x="15776" y="6202"/>
                  </a:lnTo>
                  <a:lnTo>
                    <a:pt x="12318" y="6202"/>
                  </a:lnTo>
                  <a:lnTo>
                    <a:pt x="6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25"/>
            <p:cNvSpPr/>
            <p:nvPr/>
          </p:nvSpPr>
          <p:spPr>
            <a:xfrm>
              <a:off x="2317450" y="1498200"/>
              <a:ext cx="627000" cy="627000"/>
            </a:xfrm>
            <a:custGeom>
              <a:rect b="b" l="l" r="r" t="t"/>
              <a:pathLst>
                <a:path extrusionOk="0" h="25080" w="25080">
                  <a:moveTo>
                    <a:pt x="6145" y="0"/>
                  </a:moveTo>
                  <a:lnTo>
                    <a:pt x="6174" y="6173"/>
                  </a:lnTo>
                  <a:lnTo>
                    <a:pt x="1" y="6145"/>
                  </a:lnTo>
                  <a:lnTo>
                    <a:pt x="1" y="6145"/>
                  </a:lnTo>
                  <a:lnTo>
                    <a:pt x="6189" y="12333"/>
                  </a:lnTo>
                  <a:lnTo>
                    <a:pt x="6189" y="15776"/>
                  </a:lnTo>
                  <a:lnTo>
                    <a:pt x="15491" y="25079"/>
                  </a:lnTo>
                  <a:lnTo>
                    <a:pt x="15491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793" y="15490"/>
                  </a:lnTo>
                  <a:lnTo>
                    <a:pt x="25080" y="15490"/>
                  </a:lnTo>
                  <a:lnTo>
                    <a:pt x="15777" y="6202"/>
                  </a:lnTo>
                  <a:lnTo>
                    <a:pt x="12333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25"/>
            <p:cNvSpPr/>
            <p:nvPr/>
          </p:nvSpPr>
          <p:spPr>
            <a:xfrm>
              <a:off x="1785875" y="149820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32" y="0"/>
                  </a:moveTo>
                  <a:lnTo>
                    <a:pt x="6160" y="6173"/>
                  </a:lnTo>
                  <a:lnTo>
                    <a:pt x="6160" y="6173"/>
                  </a:lnTo>
                  <a:lnTo>
                    <a:pt x="1" y="6145"/>
                  </a:lnTo>
                  <a:lnTo>
                    <a:pt x="1" y="6145"/>
                  </a:lnTo>
                  <a:lnTo>
                    <a:pt x="6189" y="12333"/>
                  </a:lnTo>
                  <a:lnTo>
                    <a:pt x="6189" y="15776"/>
                  </a:lnTo>
                  <a:lnTo>
                    <a:pt x="15477" y="25079"/>
                  </a:lnTo>
                  <a:lnTo>
                    <a:pt x="15477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793" y="15490"/>
                  </a:lnTo>
                  <a:lnTo>
                    <a:pt x="25065" y="15490"/>
                  </a:lnTo>
                  <a:lnTo>
                    <a:pt x="15776" y="6202"/>
                  </a:lnTo>
                  <a:lnTo>
                    <a:pt x="12333" y="6202"/>
                  </a:lnTo>
                  <a:lnTo>
                    <a:pt x="6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25"/>
            <p:cNvSpPr/>
            <p:nvPr/>
          </p:nvSpPr>
          <p:spPr>
            <a:xfrm>
              <a:off x="1253950" y="1498200"/>
              <a:ext cx="626975" cy="627000"/>
            </a:xfrm>
            <a:custGeom>
              <a:rect b="b" l="l" r="r" t="t"/>
              <a:pathLst>
                <a:path extrusionOk="0" h="25080" w="25079">
                  <a:moveTo>
                    <a:pt x="6145" y="0"/>
                  </a:moveTo>
                  <a:lnTo>
                    <a:pt x="6174" y="6173"/>
                  </a:lnTo>
                  <a:lnTo>
                    <a:pt x="1" y="6145"/>
                  </a:lnTo>
                  <a:lnTo>
                    <a:pt x="6203" y="12333"/>
                  </a:lnTo>
                  <a:lnTo>
                    <a:pt x="6203" y="15776"/>
                  </a:lnTo>
                  <a:lnTo>
                    <a:pt x="15491" y="25079"/>
                  </a:lnTo>
                  <a:lnTo>
                    <a:pt x="15491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807" y="15490"/>
                  </a:lnTo>
                  <a:lnTo>
                    <a:pt x="25079" y="15490"/>
                  </a:lnTo>
                  <a:lnTo>
                    <a:pt x="15777" y="6202"/>
                  </a:lnTo>
                  <a:lnTo>
                    <a:pt x="12332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25"/>
            <p:cNvSpPr/>
            <p:nvPr/>
          </p:nvSpPr>
          <p:spPr>
            <a:xfrm>
              <a:off x="722375" y="149820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45" y="0"/>
                  </a:moveTo>
                  <a:lnTo>
                    <a:pt x="6159" y="6173"/>
                  </a:lnTo>
                  <a:lnTo>
                    <a:pt x="1" y="6145"/>
                  </a:lnTo>
                  <a:lnTo>
                    <a:pt x="6188" y="12333"/>
                  </a:lnTo>
                  <a:lnTo>
                    <a:pt x="6188" y="15776"/>
                  </a:lnTo>
                  <a:lnTo>
                    <a:pt x="15491" y="25079"/>
                  </a:lnTo>
                  <a:lnTo>
                    <a:pt x="15491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792" y="15490"/>
                  </a:lnTo>
                  <a:lnTo>
                    <a:pt x="25065" y="15490"/>
                  </a:lnTo>
                  <a:lnTo>
                    <a:pt x="15777" y="6202"/>
                  </a:lnTo>
                  <a:lnTo>
                    <a:pt x="12332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25"/>
            <p:cNvSpPr/>
            <p:nvPr/>
          </p:nvSpPr>
          <p:spPr>
            <a:xfrm>
              <a:off x="541250" y="2006575"/>
              <a:ext cx="36450" cy="118625"/>
            </a:xfrm>
            <a:custGeom>
              <a:rect b="b" l="l" r="r" t="t"/>
              <a:pathLst>
                <a:path extrusionOk="0" h="4745" w="1458">
                  <a:moveTo>
                    <a:pt x="0" y="0"/>
                  </a:moveTo>
                  <a:lnTo>
                    <a:pt x="0" y="3272"/>
                  </a:lnTo>
                  <a:lnTo>
                    <a:pt x="1458" y="4744"/>
                  </a:lnTo>
                  <a:lnTo>
                    <a:pt x="1458" y="14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25"/>
            <p:cNvSpPr/>
            <p:nvPr/>
          </p:nvSpPr>
          <p:spPr>
            <a:xfrm>
              <a:off x="541250" y="1653225"/>
              <a:ext cx="276175" cy="238675"/>
            </a:xfrm>
            <a:custGeom>
              <a:rect b="b" l="l" r="r" t="t"/>
              <a:pathLst>
                <a:path extrusionOk="0" h="9547" w="11047">
                  <a:moveTo>
                    <a:pt x="0" y="1"/>
                  </a:moveTo>
                  <a:lnTo>
                    <a:pt x="0" y="9546"/>
                  </a:lnTo>
                  <a:lnTo>
                    <a:pt x="1715" y="9546"/>
                  </a:lnTo>
                  <a:lnTo>
                    <a:pt x="1715" y="3245"/>
                  </a:lnTo>
                  <a:lnTo>
                    <a:pt x="7774" y="9289"/>
                  </a:lnTo>
                  <a:lnTo>
                    <a:pt x="11047" y="9289"/>
                  </a:lnTo>
                  <a:lnTo>
                    <a:pt x="17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25"/>
            <p:cNvSpPr/>
            <p:nvPr/>
          </p:nvSpPr>
          <p:spPr>
            <a:xfrm>
              <a:off x="6918025" y="2406300"/>
              <a:ext cx="626625" cy="592325"/>
            </a:xfrm>
            <a:custGeom>
              <a:rect b="b" l="l" r="r" t="t"/>
              <a:pathLst>
                <a:path extrusionOk="0" h="23693" w="25065">
                  <a:moveTo>
                    <a:pt x="6145" y="1"/>
                  </a:moveTo>
                  <a:lnTo>
                    <a:pt x="6173" y="6160"/>
                  </a:lnTo>
                  <a:lnTo>
                    <a:pt x="6173" y="6174"/>
                  </a:lnTo>
                  <a:lnTo>
                    <a:pt x="6160" y="6174"/>
                  </a:lnTo>
                  <a:lnTo>
                    <a:pt x="6160" y="6160"/>
                  </a:lnTo>
                  <a:lnTo>
                    <a:pt x="0" y="6145"/>
                  </a:lnTo>
                  <a:lnTo>
                    <a:pt x="0" y="6145"/>
                  </a:lnTo>
                  <a:lnTo>
                    <a:pt x="6188" y="12333"/>
                  </a:lnTo>
                  <a:lnTo>
                    <a:pt x="6188" y="15776"/>
                  </a:lnTo>
                  <a:lnTo>
                    <a:pt x="14105" y="23693"/>
                  </a:lnTo>
                  <a:lnTo>
                    <a:pt x="15490" y="23693"/>
                  </a:lnTo>
                  <a:lnTo>
                    <a:pt x="15490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3" y="15491"/>
                  </a:lnTo>
                  <a:lnTo>
                    <a:pt x="25064" y="15491"/>
                  </a:lnTo>
                  <a:lnTo>
                    <a:pt x="15776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25"/>
            <p:cNvSpPr/>
            <p:nvPr/>
          </p:nvSpPr>
          <p:spPr>
            <a:xfrm>
              <a:off x="7440300" y="2406300"/>
              <a:ext cx="214750" cy="454450"/>
            </a:xfrm>
            <a:custGeom>
              <a:rect b="b" l="l" r="r" t="t"/>
              <a:pathLst>
                <a:path extrusionOk="0" h="18178" w="8590">
                  <a:moveTo>
                    <a:pt x="6145" y="1"/>
                  </a:moveTo>
                  <a:lnTo>
                    <a:pt x="6174" y="6160"/>
                  </a:lnTo>
                  <a:lnTo>
                    <a:pt x="6174" y="6160"/>
                  </a:lnTo>
                  <a:lnTo>
                    <a:pt x="1" y="6145"/>
                  </a:lnTo>
                  <a:lnTo>
                    <a:pt x="6203" y="12333"/>
                  </a:lnTo>
                  <a:lnTo>
                    <a:pt x="6203" y="15776"/>
                  </a:lnTo>
                  <a:lnTo>
                    <a:pt x="8590" y="18177"/>
                  </a:lnTo>
                  <a:lnTo>
                    <a:pt x="8590" y="2445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25"/>
            <p:cNvSpPr/>
            <p:nvPr/>
          </p:nvSpPr>
          <p:spPr>
            <a:xfrm>
              <a:off x="6367150" y="2406300"/>
              <a:ext cx="627000" cy="592325"/>
            </a:xfrm>
            <a:custGeom>
              <a:rect b="b" l="l" r="r" t="t"/>
              <a:pathLst>
                <a:path extrusionOk="0" h="23693" w="25080">
                  <a:moveTo>
                    <a:pt x="6145" y="1"/>
                  </a:moveTo>
                  <a:lnTo>
                    <a:pt x="6174" y="6160"/>
                  </a:lnTo>
                  <a:lnTo>
                    <a:pt x="1" y="6145"/>
                  </a:lnTo>
                  <a:lnTo>
                    <a:pt x="6202" y="12333"/>
                  </a:lnTo>
                  <a:lnTo>
                    <a:pt x="6202" y="15776"/>
                  </a:lnTo>
                  <a:lnTo>
                    <a:pt x="14105" y="23693"/>
                  </a:lnTo>
                  <a:lnTo>
                    <a:pt x="15491" y="23693"/>
                  </a:lnTo>
                  <a:lnTo>
                    <a:pt x="15491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807" y="15491"/>
                  </a:lnTo>
                  <a:lnTo>
                    <a:pt x="25080" y="15491"/>
                  </a:lnTo>
                  <a:lnTo>
                    <a:pt x="15776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25"/>
            <p:cNvSpPr/>
            <p:nvPr/>
          </p:nvSpPr>
          <p:spPr>
            <a:xfrm>
              <a:off x="5850575" y="2406300"/>
              <a:ext cx="627000" cy="592325"/>
            </a:xfrm>
            <a:custGeom>
              <a:rect b="b" l="l" r="r" t="t"/>
              <a:pathLst>
                <a:path extrusionOk="0" h="23693" w="25080">
                  <a:moveTo>
                    <a:pt x="6145" y="1"/>
                  </a:moveTo>
                  <a:lnTo>
                    <a:pt x="6174" y="6160"/>
                  </a:lnTo>
                  <a:lnTo>
                    <a:pt x="6174" y="6160"/>
                  </a:lnTo>
                  <a:lnTo>
                    <a:pt x="1" y="6145"/>
                  </a:lnTo>
                  <a:lnTo>
                    <a:pt x="6202" y="12333"/>
                  </a:lnTo>
                  <a:lnTo>
                    <a:pt x="6202" y="15776"/>
                  </a:lnTo>
                  <a:lnTo>
                    <a:pt x="14105" y="23693"/>
                  </a:lnTo>
                  <a:lnTo>
                    <a:pt x="15491" y="23693"/>
                  </a:lnTo>
                  <a:lnTo>
                    <a:pt x="15491" y="21793"/>
                  </a:lnTo>
                  <a:lnTo>
                    <a:pt x="9447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807" y="15491"/>
                  </a:lnTo>
                  <a:lnTo>
                    <a:pt x="25080" y="15491"/>
                  </a:lnTo>
                  <a:lnTo>
                    <a:pt x="15777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25"/>
            <p:cNvSpPr/>
            <p:nvPr/>
          </p:nvSpPr>
          <p:spPr>
            <a:xfrm>
              <a:off x="5319000" y="2406300"/>
              <a:ext cx="626625" cy="592325"/>
            </a:xfrm>
            <a:custGeom>
              <a:rect b="b" l="l" r="r" t="t"/>
              <a:pathLst>
                <a:path extrusionOk="0" h="23693" w="25065">
                  <a:moveTo>
                    <a:pt x="6145" y="1"/>
                  </a:moveTo>
                  <a:lnTo>
                    <a:pt x="6160" y="6160"/>
                  </a:lnTo>
                  <a:lnTo>
                    <a:pt x="1" y="6145"/>
                  </a:lnTo>
                  <a:lnTo>
                    <a:pt x="1" y="6145"/>
                  </a:lnTo>
                  <a:lnTo>
                    <a:pt x="6189" y="12333"/>
                  </a:lnTo>
                  <a:lnTo>
                    <a:pt x="6189" y="15776"/>
                  </a:lnTo>
                  <a:lnTo>
                    <a:pt x="14105" y="23693"/>
                  </a:lnTo>
                  <a:lnTo>
                    <a:pt x="15491" y="23693"/>
                  </a:lnTo>
                  <a:lnTo>
                    <a:pt x="15491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3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25"/>
            <p:cNvSpPr/>
            <p:nvPr/>
          </p:nvSpPr>
          <p:spPr>
            <a:xfrm>
              <a:off x="4787425" y="2406300"/>
              <a:ext cx="626625" cy="592325"/>
            </a:xfrm>
            <a:custGeom>
              <a:rect b="b" l="l" r="r" t="t"/>
              <a:pathLst>
                <a:path extrusionOk="0" h="23693" w="25065">
                  <a:moveTo>
                    <a:pt x="6131" y="1"/>
                  </a:moveTo>
                  <a:lnTo>
                    <a:pt x="6160" y="6160"/>
                  </a:lnTo>
                  <a:lnTo>
                    <a:pt x="6160" y="6160"/>
                  </a:lnTo>
                  <a:lnTo>
                    <a:pt x="1" y="6145"/>
                  </a:lnTo>
                  <a:lnTo>
                    <a:pt x="1" y="6145"/>
                  </a:lnTo>
                  <a:lnTo>
                    <a:pt x="6189" y="12333"/>
                  </a:lnTo>
                  <a:lnTo>
                    <a:pt x="6189" y="15776"/>
                  </a:lnTo>
                  <a:lnTo>
                    <a:pt x="14105" y="23693"/>
                  </a:lnTo>
                  <a:lnTo>
                    <a:pt x="15477" y="23693"/>
                  </a:lnTo>
                  <a:lnTo>
                    <a:pt x="15477" y="21793"/>
                  </a:lnTo>
                  <a:lnTo>
                    <a:pt x="9432" y="15748"/>
                  </a:lnTo>
                  <a:lnTo>
                    <a:pt x="15734" y="15748"/>
                  </a:lnTo>
                  <a:lnTo>
                    <a:pt x="15734" y="9432"/>
                  </a:lnTo>
                  <a:lnTo>
                    <a:pt x="21793" y="15491"/>
                  </a:lnTo>
                  <a:lnTo>
                    <a:pt x="25065" y="15491"/>
                  </a:lnTo>
                  <a:lnTo>
                    <a:pt x="15776" y="6189"/>
                  </a:lnTo>
                  <a:lnTo>
                    <a:pt x="12318" y="6189"/>
                  </a:lnTo>
                  <a:lnTo>
                    <a:pt x="61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25"/>
            <p:cNvSpPr/>
            <p:nvPr/>
          </p:nvSpPr>
          <p:spPr>
            <a:xfrm>
              <a:off x="4255500" y="2406300"/>
              <a:ext cx="626975" cy="592325"/>
            </a:xfrm>
            <a:custGeom>
              <a:rect b="b" l="l" r="r" t="t"/>
              <a:pathLst>
                <a:path extrusionOk="0" h="23693" w="25079">
                  <a:moveTo>
                    <a:pt x="6145" y="1"/>
                  </a:moveTo>
                  <a:lnTo>
                    <a:pt x="6174" y="6160"/>
                  </a:lnTo>
                  <a:lnTo>
                    <a:pt x="6174" y="6174"/>
                  </a:lnTo>
                  <a:lnTo>
                    <a:pt x="6159" y="6160"/>
                  </a:lnTo>
                  <a:lnTo>
                    <a:pt x="1" y="6145"/>
                  </a:lnTo>
                  <a:lnTo>
                    <a:pt x="6188" y="12333"/>
                  </a:lnTo>
                  <a:lnTo>
                    <a:pt x="6188" y="15776"/>
                  </a:lnTo>
                  <a:lnTo>
                    <a:pt x="14104" y="23693"/>
                  </a:lnTo>
                  <a:lnTo>
                    <a:pt x="15491" y="23693"/>
                  </a:lnTo>
                  <a:lnTo>
                    <a:pt x="15491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2" y="15491"/>
                  </a:lnTo>
                  <a:lnTo>
                    <a:pt x="25079" y="15491"/>
                  </a:lnTo>
                  <a:lnTo>
                    <a:pt x="15777" y="6189"/>
                  </a:lnTo>
                  <a:lnTo>
                    <a:pt x="12332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25"/>
            <p:cNvSpPr/>
            <p:nvPr/>
          </p:nvSpPr>
          <p:spPr>
            <a:xfrm>
              <a:off x="3723925" y="2406300"/>
              <a:ext cx="626625" cy="592325"/>
            </a:xfrm>
            <a:custGeom>
              <a:rect b="b" l="l" r="r" t="t"/>
              <a:pathLst>
                <a:path extrusionOk="0" h="23693" w="25065">
                  <a:moveTo>
                    <a:pt x="6130" y="1"/>
                  </a:moveTo>
                  <a:lnTo>
                    <a:pt x="6159" y="6160"/>
                  </a:lnTo>
                  <a:lnTo>
                    <a:pt x="6159" y="6160"/>
                  </a:lnTo>
                  <a:lnTo>
                    <a:pt x="1" y="6145"/>
                  </a:lnTo>
                  <a:lnTo>
                    <a:pt x="6188" y="12333"/>
                  </a:lnTo>
                  <a:lnTo>
                    <a:pt x="6188" y="15776"/>
                  </a:lnTo>
                  <a:lnTo>
                    <a:pt x="14104" y="23693"/>
                  </a:lnTo>
                  <a:lnTo>
                    <a:pt x="15476" y="23693"/>
                  </a:lnTo>
                  <a:lnTo>
                    <a:pt x="15476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2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32" y="6189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25"/>
            <p:cNvSpPr/>
            <p:nvPr/>
          </p:nvSpPr>
          <p:spPr>
            <a:xfrm>
              <a:off x="3191975" y="2406300"/>
              <a:ext cx="627000" cy="592325"/>
            </a:xfrm>
            <a:custGeom>
              <a:rect b="b" l="l" r="r" t="t"/>
              <a:pathLst>
                <a:path extrusionOk="0" h="23693" w="25080">
                  <a:moveTo>
                    <a:pt x="6145" y="1"/>
                  </a:moveTo>
                  <a:lnTo>
                    <a:pt x="6174" y="6160"/>
                  </a:lnTo>
                  <a:lnTo>
                    <a:pt x="6174" y="6160"/>
                  </a:lnTo>
                  <a:lnTo>
                    <a:pt x="1" y="6145"/>
                  </a:lnTo>
                  <a:lnTo>
                    <a:pt x="6203" y="12333"/>
                  </a:lnTo>
                  <a:lnTo>
                    <a:pt x="6203" y="15776"/>
                  </a:lnTo>
                  <a:lnTo>
                    <a:pt x="14105" y="23693"/>
                  </a:lnTo>
                  <a:lnTo>
                    <a:pt x="15491" y="23693"/>
                  </a:lnTo>
                  <a:lnTo>
                    <a:pt x="15491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807" y="15491"/>
                  </a:lnTo>
                  <a:lnTo>
                    <a:pt x="25080" y="15491"/>
                  </a:lnTo>
                  <a:lnTo>
                    <a:pt x="15777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25"/>
            <p:cNvSpPr/>
            <p:nvPr/>
          </p:nvSpPr>
          <p:spPr>
            <a:xfrm>
              <a:off x="2660400" y="2406300"/>
              <a:ext cx="626625" cy="592325"/>
            </a:xfrm>
            <a:custGeom>
              <a:rect b="b" l="l" r="r" t="t"/>
              <a:pathLst>
                <a:path extrusionOk="0" h="23693" w="25065">
                  <a:moveTo>
                    <a:pt x="6145" y="1"/>
                  </a:moveTo>
                  <a:lnTo>
                    <a:pt x="6160" y="6160"/>
                  </a:lnTo>
                  <a:lnTo>
                    <a:pt x="1" y="6145"/>
                  </a:lnTo>
                  <a:lnTo>
                    <a:pt x="6189" y="12333"/>
                  </a:lnTo>
                  <a:lnTo>
                    <a:pt x="6189" y="15776"/>
                  </a:lnTo>
                  <a:lnTo>
                    <a:pt x="14105" y="23693"/>
                  </a:lnTo>
                  <a:lnTo>
                    <a:pt x="15477" y="23693"/>
                  </a:lnTo>
                  <a:lnTo>
                    <a:pt x="15477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3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25"/>
            <p:cNvSpPr/>
            <p:nvPr/>
          </p:nvSpPr>
          <p:spPr>
            <a:xfrm>
              <a:off x="2128500" y="2406300"/>
              <a:ext cx="626950" cy="592325"/>
            </a:xfrm>
            <a:custGeom>
              <a:rect b="b" l="l" r="r" t="t"/>
              <a:pathLst>
                <a:path extrusionOk="0" h="23693" w="25078">
                  <a:moveTo>
                    <a:pt x="6145" y="1"/>
                  </a:moveTo>
                  <a:lnTo>
                    <a:pt x="6173" y="6160"/>
                  </a:lnTo>
                  <a:lnTo>
                    <a:pt x="6173" y="6160"/>
                  </a:lnTo>
                  <a:lnTo>
                    <a:pt x="0" y="6145"/>
                  </a:lnTo>
                  <a:lnTo>
                    <a:pt x="6202" y="12333"/>
                  </a:lnTo>
                  <a:lnTo>
                    <a:pt x="6202" y="15776"/>
                  </a:lnTo>
                  <a:lnTo>
                    <a:pt x="14103" y="23693"/>
                  </a:lnTo>
                  <a:lnTo>
                    <a:pt x="15490" y="23693"/>
                  </a:lnTo>
                  <a:lnTo>
                    <a:pt x="15490" y="21793"/>
                  </a:lnTo>
                  <a:lnTo>
                    <a:pt x="9445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806" y="15491"/>
                  </a:lnTo>
                  <a:lnTo>
                    <a:pt x="25078" y="15491"/>
                  </a:lnTo>
                  <a:lnTo>
                    <a:pt x="15776" y="6189"/>
                  </a:lnTo>
                  <a:lnTo>
                    <a:pt x="12331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25"/>
            <p:cNvSpPr/>
            <p:nvPr/>
          </p:nvSpPr>
          <p:spPr>
            <a:xfrm>
              <a:off x="1596900" y="2406300"/>
              <a:ext cx="626650" cy="592325"/>
            </a:xfrm>
            <a:custGeom>
              <a:rect b="b" l="l" r="r" t="t"/>
              <a:pathLst>
                <a:path extrusionOk="0" h="23693" w="25066">
                  <a:moveTo>
                    <a:pt x="6146" y="1"/>
                  </a:moveTo>
                  <a:lnTo>
                    <a:pt x="6159" y="6160"/>
                  </a:lnTo>
                  <a:lnTo>
                    <a:pt x="1" y="6145"/>
                  </a:lnTo>
                  <a:lnTo>
                    <a:pt x="6188" y="12333"/>
                  </a:lnTo>
                  <a:lnTo>
                    <a:pt x="6188" y="15776"/>
                  </a:lnTo>
                  <a:lnTo>
                    <a:pt x="14104" y="23693"/>
                  </a:lnTo>
                  <a:lnTo>
                    <a:pt x="15491" y="23693"/>
                  </a:lnTo>
                  <a:lnTo>
                    <a:pt x="15491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2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32" y="6189"/>
                  </a:lnTo>
                  <a:lnTo>
                    <a:pt x="6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25"/>
            <p:cNvSpPr/>
            <p:nvPr/>
          </p:nvSpPr>
          <p:spPr>
            <a:xfrm>
              <a:off x="1065325" y="2406300"/>
              <a:ext cx="626650" cy="592325"/>
            </a:xfrm>
            <a:custGeom>
              <a:rect b="b" l="l" r="r" t="t"/>
              <a:pathLst>
                <a:path extrusionOk="0" h="23693" w="25066">
                  <a:moveTo>
                    <a:pt x="6131" y="1"/>
                  </a:moveTo>
                  <a:lnTo>
                    <a:pt x="6159" y="6160"/>
                  </a:lnTo>
                  <a:lnTo>
                    <a:pt x="6159" y="6160"/>
                  </a:lnTo>
                  <a:lnTo>
                    <a:pt x="1" y="6145"/>
                  </a:lnTo>
                  <a:lnTo>
                    <a:pt x="6188" y="12333"/>
                  </a:lnTo>
                  <a:lnTo>
                    <a:pt x="6188" y="15776"/>
                  </a:lnTo>
                  <a:lnTo>
                    <a:pt x="14104" y="23693"/>
                  </a:lnTo>
                  <a:lnTo>
                    <a:pt x="15476" y="23693"/>
                  </a:lnTo>
                  <a:lnTo>
                    <a:pt x="15476" y="21793"/>
                  </a:lnTo>
                  <a:lnTo>
                    <a:pt x="9432" y="15748"/>
                  </a:lnTo>
                  <a:lnTo>
                    <a:pt x="15733" y="15748"/>
                  </a:lnTo>
                  <a:lnTo>
                    <a:pt x="15733" y="9432"/>
                  </a:lnTo>
                  <a:lnTo>
                    <a:pt x="21792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19" y="6189"/>
                  </a:lnTo>
                  <a:lnTo>
                    <a:pt x="61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25"/>
            <p:cNvSpPr/>
            <p:nvPr/>
          </p:nvSpPr>
          <p:spPr>
            <a:xfrm>
              <a:off x="541250" y="2406300"/>
              <a:ext cx="619125" cy="592325"/>
            </a:xfrm>
            <a:custGeom>
              <a:rect b="b" l="l" r="r" t="t"/>
              <a:pathLst>
                <a:path extrusionOk="0" h="23693" w="24765">
                  <a:moveTo>
                    <a:pt x="5831" y="1"/>
                  </a:moveTo>
                  <a:lnTo>
                    <a:pt x="5859" y="6160"/>
                  </a:lnTo>
                  <a:lnTo>
                    <a:pt x="0" y="6145"/>
                  </a:lnTo>
                  <a:lnTo>
                    <a:pt x="0" y="6446"/>
                  </a:lnTo>
                  <a:lnTo>
                    <a:pt x="5874" y="12333"/>
                  </a:lnTo>
                  <a:lnTo>
                    <a:pt x="5874" y="15776"/>
                  </a:lnTo>
                  <a:lnTo>
                    <a:pt x="13790" y="23693"/>
                  </a:lnTo>
                  <a:lnTo>
                    <a:pt x="15176" y="23693"/>
                  </a:lnTo>
                  <a:lnTo>
                    <a:pt x="15176" y="21793"/>
                  </a:lnTo>
                  <a:lnTo>
                    <a:pt x="9117" y="15748"/>
                  </a:lnTo>
                  <a:lnTo>
                    <a:pt x="15433" y="15748"/>
                  </a:lnTo>
                  <a:lnTo>
                    <a:pt x="15433" y="9432"/>
                  </a:lnTo>
                  <a:lnTo>
                    <a:pt x="21478" y="15491"/>
                  </a:lnTo>
                  <a:lnTo>
                    <a:pt x="24765" y="15491"/>
                  </a:lnTo>
                  <a:lnTo>
                    <a:pt x="15462" y="6189"/>
                  </a:lnTo>
                  <a:lnTo>
                    <a:pt x="12019" y="6189"/>
                  </a:lnTo>
                  <a:lnTo>
                    <a:pt x="58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25"/>
            <p:cNvSpPr/>
            <p:nvPr/>
          </p:nvSpPr>
          <p:spPr>
            <a:xfrm>
              <a:off x="541250" y="2706050"/>
              <a:ext cx="87200" cy="87525"/>
            </a:xfrm>
            <a:custGeom>
              <a:rect b="b" l="l" r="r" t="t"/>
              <a:pathLst>
                <a:path extrusionOk="0" h="3501" w="3488">
                  <a:moveTo>
                    <a:pt x="0" y="0"/>
                  </a:moveTo>
                  <a:lnTo>
                    <a:pt x="0" y="3272"/>
                  </a:lnTo>
                  <a:lnTo>
                    <a:pt x="215" y="3501"/>
                  </a:lnTo>
                  <a:lnTo>
                    <a:pt x="3487" y="3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25"/>
            <p:cNvSpPr/>
            <p:nvPr/>
          </p:nvSpPr>
          <p:spPr>
            <a:xfrm>
              <a:off x="7028425" y="1966550"/>
              <a:ext cx="626625" cy="626625"/>
            </a:xfrm>
            <a:custGeom>
              <a:rect b="b" l="l" r="r" t="t"/>
              <a:pathLst>
                <a:path extrusionOk="0" h="25065" w="25065">
                  <a:moveTo>
                    <a:pt x="6130" y="1"/>
                  </a:moveTo>
                  <a:lnTo>
                    <a:pt x="6159" y="6159"/>
                  </a:lnTo>
                  <a:lnTo>
                    <a:pt x="0" y="6130"/>
                  </a:lnTo>
                  <a:lnTo>
                    <a:pt x="6187" y="12318"/>
                  </a:lnTo>
                  <a:lnTo>
                    <a:pt x="6187" y="15776"/>
                  </a:lnTo>
                  <a:lnTo>
                    <a:pt x="15476" y="25065"/>
                  </a:lnTo>
                  <a:lnTo>
                    <a:pt x="15476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2" y="15476"/>
                  </a:lnTo>
                  <a:lnTo>
                    <a:pt x="25065" y="15476"/>
                  </a:lnTo>
                  <a:lnTo>
                    <a:pt x="15776" y="6187"/>
                  </a:lnTo>
                  <a:lnTo>
                    <a:pt x="12332" y="6187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25"/>
            <p:cNvSpPr/>
            <p:nvPr/>
          </p:nvSpPr>
          <p:spPr>
            <a:xfrm>
              <a:off x="7550700" y="2119800"/>
              <a:ext cx="104350" cy="104325"/>
            </a:xfrm>
            <a:custGeom>
              <a:rect b="b" l="l" r="r" t="t"/>
              <a:pathLst>
                <a:path extrusionOk="0" h="4173" w="4174">
                  <a:moveTo>
                    <a:pt x="1" y="0"/>
                  </a:moveTo>
                  <a:lnTo>
                    <a:pt x="4174" y="4173"/>
                  </a:lnTo>
                  <a:lnTo>
                    <a:pt x="4174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25"/>
            <p:cNvSpPr/>
            <p:nvPr/>
          </p:nvSpPr>
          <p:spPr>
            <a:xfrm>
              <a:off x="6477550" y="1966550"/>
              <a:ext cx="626625" cy="626625"/>
            </a:xfrm>
            <a:custGeom>
              <a:rect b="b" l="l" r="r" t="t"/>
              <a:pathLst>
                <a:path extrusionOk="0" h="25065" w="25065">
                  <a:moveTo>
                    <a:pt x="6145" y="1"/>
                  </a:moveTo>
                  <a:lnTo>
                    <a:pt x="6159" y="6159"/>
                  </a:lnTo>
                  <a:lnTo>
                    <a:pt x="1" y="6130"/>
                  </a:lnTo>
                  <a:lnTo>
                    <a:pt x="6188" y="12318"/>
                  </a:lnTo>
                  <a:lnTo>
                    <a:pt x="6188" y="15776"/>
                  </a:lnTo>
                  <a:lnTo>
                    <a:pt x="15476" y="25065"/>
                  </a:lnTo>
                  <a:lnTo>
                    <a:pt x="15491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2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32" y="6187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25"/>
            <p:cNvSpPr/>
            <p:nvPr/>
          </p:nvSpPr>
          <p:spPr>
            <a:xfrm>
              <a:off x="5960975" y="1966550"/>
              <a:ext cx="626625" cy="626625"/>
            </a:xfrm>
            <a:custGeom>
              <a:rect b="b" l="l" r="r" t="t"/>
              <a:pathLst>
                <a:path extrusionOk="0" h="25065" w="25065">
                  <a:moveTo>
                    <a:pt x="6145" y="1"/>
                  </a:moveTo>
                  <a:lnTo>
                    <a:pt x="6159" y="6159"/>
                  </a:lnTo>
                  <a:lnTo>
                    <a:pt x="1" y="6130"/>
                  </a:lnTo>
                  <a:lnTo>
                    <a:pt x="6188" y="12318"/>
                  </a:lnTo>
                  <a:lnTo>
                    <a:pt x="6188" y="15776"/>
                  </a:lnTo>
                  <a:lnTo>
                    <a:pt x="15491" y="25065"/>
                  </a:lnTo>
                  <a:lnTo>
                    <a:pt x="15491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2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32" y="6187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25"/>
            <p:cNvSpPr/>
            <p:nvPr/>
          </p:nvSpPr>
          <p:spPr>
            <a:xfrm>
              <a:off x="5429400" y="1966550"/>
              <a:ext cx="626625" cy="626625"/>
            </a:xfrm>
            <a:custGeom>
              <a:rect b="b" l="l" r="r" t="t"/>
              <a:pathLst>
                <a:path extrusionOk="0" h="25065" w="25065">
                  <a:moveTo>
                    <a:pt x="6130" y="1"/>
                  </a:moveTo>
                  <a:lnTo>
                    <a:pt x="6159" y="6159"/>
                  </a:lnTo>
                  <a:lnTo>
                    <a:pt x="1" y="6130"/>
                  </a:lnTo>
                  <a:lnTo>
                    <a:pt x="6188" y="12318"/>
                  </a:lnTo>
                  <a:lnTo>
                    <a:pt x="6188" y="15776"/>
                  </a:lnTo>
                  <a:lnTo>
                    <a:pt x="15476" y="25065"/>
                  </a:lnTo>
                  <a:lnTo>
                    <a:pt x="15476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2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32" y="6187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25"/>
            <p:cNvSpPr/>
            <p:nvPr/>
          </p:nvSpPr>
          <p:spPr>
            <a:xfrm>
              <a:off x="4897450" y="1966550"/>
              <a:ext cx="627000" cy="626625"/>
            </a:xfrm>
            <a:custGeom>
              <a:rect b="b" l="l" r="r" t="t"/>
              <a:pathLst>
                <a:path extrusionOk="0" h="25065" w="25080">
                  <a:moveTo>
                    <a:pt x="6145" y="1"/>
                  </a:moveTo>
                  <a:lnTo>
                    <a:pt x="6174" y="6159"/>
                  </a:lnTo>
                  <a:lnTo>
                    <a:pt x="1" y="6130"/>
                  </a:lnTo>
                  <a:lnTo>
                    <a:pt x="6189" y="12318"/>
                  </a:lnTo>
                  <a:lnTo>
                    <a:pt x="6189" y="15776"/>
                  </a:lnTo>
                  <a:lnTo>
                    <a:pt x="15491" y="25065"/>
                  </a:lnTo>
                  <a:lnTo>
                    <a:pt x="15491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807" y="15476"/>
                  </a:lnTo>
                  <a:lnTo>
                    <a:pt x="25080" y="15476"/>
                  </a:lnTo>
                  <a:lnTo>
                    <a:pt x="15777" y="6187"/>
                  </a:lnTo>
                  <a:lnTo>
                    <a:pt x="12333" y="6187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25"/>
            <p:cNvSpPr/>
            <p:nvPr/>
          </p:nvSpPr>
          <p:spPr>
            <a:xfrm>
              <a:off x="4365875" y="1966550"/>
              <a:ext cx="626625" cy="626625"/>
            </a:xfrm>
            <a:custGeom>
              <a:rect b="b" l="l" r="r" t="t"/>
              <a:pathLst>
                <a:path extrusionOk="0" h="25065" w="25065">
                  <a:moveTo>
                    <a:pt x="6132" y="1"/>
                  </a:moveTo>
                  <a:lnTo>
                    <a:pt x="6160" y="6159"/>
                  </a:lnTo>
                  <a:lnTo>
                    <a:pt x="6160" y="6159"/>
                  </a:lnTo>
                  <a:lnTo>
                    <a:pt x="1" y="6130"/>
                  </a:lnTo>
                  <a:lnTo>
                    <a:pt x="1" y="6130"/>
                  </a:lnTo>
                  <a:lnTo>
                    <a:pt x="6189" y="12318"/>
                  </a:lnTo>
                  <a:lnTo>
                    <a:pt x="6189" y="15776"/>
                  </a:lnTo>
                  <a:lnTo>
                    <a:pt x="15477" y="25065"/>
                  </a:lnTo>
                  <a:lnTo>
                    <a:pt x="15477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3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33" y="6187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25"/>
            <p:cNvSpPr/>
            <p:nvPr/>
          </p:nvSpPr>
          <p:spPr>
            <a:xfrm>
              <a:off x="3833975" y="1966550"/>
              <a:ext cx="626950" cy="626625"/>
            </a:xfrm>
            <a:custGeom>
              <a:rect b="b" l="l" r="r" t="t"/>
              <a:pathLst>
                <a:path extrusionOk="0" h="25065" w="25078">
                  <a:moveTo>
                    <a:pt x="6145" y="1"/>
                  </a:moveTo>
                  <a:lnTo>
                    <a:pt x="6173" y="6159"/>
                  </a:lnTo>
                  <a:lnTo>
                    <a:pt x="0" y="6130"/>
                  </a:lnTo>
                  <a:lnTo>
                    <a:pt x="6202" y="12318"/>
                  </a:lnTo>
                  <a:lnTo>
                    <a:pt x="6202" y="15776"/>
                  </a:lnTo>
                  <a:lnTo>
                    <a:pt x="15490" y="25065"/>
                  </a:lnTo>
                  <a:lnTo>
                    <a:pt x="15490" y="21792"/>
                  </a:lnTo>
                  <a:lnTo>
                    <a:pt x="9445" y="15733"/>
                  </a:lnTo>
                  <a:lnTo>
                    <a:pt x="15747" y="15733"/>
                  </a:lnTo>
                  <a:lnTo>
                    <a:pt x="15747" y="9432"/>
                  </a:lnTo>
                  <a:lnTo>
                    <a:pt x="21806" y="15476"/>
                  </a:lnTo>
                  <a:lnTo>
                    <a:pt x="25078" y="15476"/>
                  </a:lnTo>
                  <a:lnTo>
                    <a:pt x="15776" y="6187"/>
                  </a:lnTo>
                  <a:lnTo>
                    <a:pt x="12331" y="6187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3302375" y="1966550"/>
              <a:ext cx="626650" cy="626625"/>
            </a:xfrm>
            <a:custGeom>
              <a:rect b="b" l="l" r="r" t="t"/>
              <a:pathLst>
                <a:path extrusionOk="0" h="25065" w="25066">
                  <a:moveTo>
                    <a:pt x="6146" y="1"/>
                  </a:moveTo>
                  <a:lnTo>
                    <a:pt x="6159" y="6159"/>
                  </a:lnTo>
                  <a:lnTo>
                    <a:pt x="1" y="6130"/>
                  </a:lnTo>
                  <a:lnTo>
                    <a:pt x="6188" y="12318"/>
                  </a:lnTo>
                  <a:lnTo>
                    <a:pt x="6188" y="15776"/>
                  </a:lnTo>
                  <a:lnTo>
                    <a:pt x="15491" y="25065"/>
                  </a:lnTo>
                  <a:lnTo>
                    <a:pt x="15491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2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32" y="6187"/>
                  </a:lnTo>
                  <a:lnTo>
                    <a:pt x="6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2770800" y="1966550"/>
              <a:ext cx="626650" cy="626625"/>
            </a:xfrm>
            <a:custGeom>
              <a:rect b="b" l="l" r="r" t="t"/>
              <a:pathLst>
                <a:path extrusionOk="0" h="25065" w="25066">
                  <a:moveTo>
                    <a:pt x="6131" y="1"/>
                  </a:moveTo>
                  <a:lnTo>
                    <a:pt x="6159" y="6159"/>
                  </a:lnTo>
                  <a:lnTo>
                    <a:pt x="1" y="6130"/>
                  </a:lnTo>
                  <a:lnTo>
                    <a:pt x="6188" y="12318"/>
                  </a:lnTo>
                  <a:lnTo>
                    <a:pt x="6188" y="15776"/>
                  </a:lnTo>
                  <a:lnTo>
                    <a:pt x="15476" y="25065"/>
                  </a:lnTo>
                  <a:lnTo>
                    <a:pt x="15476" y="21792"/>
                  </a:lnTo>
                  <a:lnTo>
                    <a:pt x="9432" y="15733"/>
                  </a:lnTo>
                  <a:lnTo>
                    <a:pt x="15733" y="15733"/>
                  </a:lnTo>
                  <a:lnTo>
                    <a:pt x="15733" y="9432"/>
                  </a:lnTo>
                  <a:lnTo>
                    <a:pt x="21792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19" y="6187"/>
                  </a:lnTo>
                  <a:lnTo>
                    <a:pt x="61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2238850" y="1966550"/>
              <a:ext cx="626650" cy="626625"/>
            </a:xfrm>
            <a:custGeom>
              <a:rect b="b" l="l" r="r" t="t"/>
              <a:pathLst>
                <a:path extrusionOk="0" h="25065" w="25066">
                  <a:moveTo>
                    <a:pt x="6146" y="1"/>
                  </a:moveTo>
                  <a:lnTo>
                    <a:pt x="6174" y="6159"/>
                  </a:lnTo>
                  <a:lnTo>
                    <a:pt x="6160" y="6159"/>
                  </a:lnTo>
                  <a:lnTo>
                    <a:pt x="1" y="6130"/>
                  </a:lnTo>
                  <a:lnTo>
                    <a:pt x="1" y="6130"/>
                  </a:lnTo>
                  <a:lnTo>
                    <a:pt x="6189" y="12318"/>
                  </a:lnTo>
                  <a:lnTo>
                    <a:pt x="6189" y="15776"/>
                  </a:lnTo>
                  <a:lnTo>
                    <a:pt x="15491" y="25065"/>
                  </a:lnTo>
                  <a:lnTo>
                    <a:pt x="15491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3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34" y="6187"/>
                  </a:lnTo>
                  <a:lnTo>
                    <a:pt x="6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1707275" y="1966550"/>
              <a:ext cx="626650" cy="626625"/>
            </a:xfrm>
            <a:custGeom>
              <a:rect b="b" l="l" r="r" t="t"/>
              <a:pathLst>
                <a:path extrusionOk="0" h="25065" w="25066">
                  <a:moveTo>
                    <a:pt x="6132" y="1"/>
                  </a:moveTo>
                  <a:lnTo>
                    <a:pt x="6160" y="6159"/>
                  </a:lnTo>
                  <a:lnTo>
                    <a:pt x="6160" y="6159"/>
                  </a:lnTo>
                  <a:lnTo>
                    <a:pt x="1" y="6130"/>
                  </a:lnTo>
                  <a:lnTo>
                    <a:pt x="1" y="6130"/>
                  </a:lnTo>
                  <a:lnTo>
                    <a:pt x="6189" y="12318"/>
                  </a:lnTo>
                  <a:lnTo>
                    <a:pt x="6189" y="15776"/>
                  </a:lnTo>
                  <a:lnTo>
                    <a:pt x="15477" y="25065"/>
                  </a:lnTo>
                  <a:lnTo>
                    <a:pt x="15477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3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33" y="6187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1175375" y="1966550"/>
              <a:ext cx="626950" cy="626625"/>
            </a:xfrm>
            <a:custGeom>
              <a:rect b="b" l="l" r="r" t="t"/>
              <a:pathLst>
                <a:path extrusionOk="0" h="25065" w="25078">
                  <a:moveTo>
                    <a:pt x="6145" y="1"/>
                  </a:moveTo>
                  <a:lnTo>
                    <a:pt x="6173" y="6159"/>
                  </a:lnTo>
                  <a:lnTo>
                    <a:pt x="0" y="6130"/>
                  </a:lnTo>
                  <a:lnTo>
                    <a:pt x="6187" y="12318"/>
                  </a:lnTo>
                  <a:lnTo>
                    <a:pt x="6187" y="15776"/>
                  </a:lnTo>
                  <a:lnTo>
                    <a:pt x="15490" y="25065"/>
                  </a:lnTo>
                  <a:lnTo>
                    <a:pt x="15490" y="21792"/>
                  </a:lnTo>
                  <a:lnTo>
                    <a:pt x="9431" y="15733"/>
                  </a:lnTo>
                  <a:lnTo>
                    <a:pt x="15747" y="15733"/>
                  </a:lnTo>
                  <a:lnTo>
                    <a:pt x="15747" y="9432"/>
                  </a:lnTo>
                  <a:lnTo>
                    <a:pt x="21806" y="15476"/>
                  </a:lnTo>
                  <a:lnTo>
                    <a:pt x="25078" y="15476"/>
                  </a:lnTo>
                  <a:lnTo>
                    <a:pt x="15776" y="6187"/>
                  </a:lnTo>
                  <a:lnTo>
                    <a:pt x="12332" y="6187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643800" y="1966550"/>
              <a:ext cx="626625" cy="626625"/>
            </a:xfrm>
            <a:custGeom>
              <a:rect b="b" l="l" r="r" t="t"/>
              <a:pathLst>
                <a:path extrusionOk="0" h="25065" w="25065">
                  <a:moveTo>
                    <a:pt x="6130" y="1"/>
                  </a:moveTo>
                  <a:lnTo>
                    <a:pt x="6158" y="6159"/>
                  </a:lnTo>
                  <a:lnTo>
                    <a:pt x="0" y="6130"/>
                  </a:lnTo>
                  <a:lnTo>
                    <a:pt x="6187" y="12318"/>
                  </a:lnTo>
                  <a:lnTo>
                    <a:pt x="6187" y="15776"/>
                  </a:lnTo>
                  <a:lnTo>
                    <a:pt x="15475" y="25065"/>
                  </a:lnTo>
                  <a:lnTo>
                    <a:pt x="15475" y="21792"/>
                  </a:lnTo>
                  <a:lnTo>
                    <a:pt x="9431" y="15733"/>
                  </a:lnTo>
                  <a:lnTo>
                    <a:pt x="15747" y="15733"/>
                  </a:lnTo>
                  <a:lnTo>
                    <a:pt x="15747" y="9432"/>
                  </a:lnTo>
                  <a:lnTo>
                    <a:pt x="21791" y="15476"/>
                  </a:lnTo>
                  <a:lnTo>
                    <a:pt x="25064" y="15476"/>
                  </a:lnTo>
                  <a:lnTo>
                    <a:pt x="15776" y="6187"/>
                  </a:lnTo>
                  <a:lnTo>
                    <a:pt x="12332" y="6187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541250" y="2155900"/>
              <a:ext cx="197600" cy="197550"/>
            </a:xfrm>
            <a:custGeom>
              <a:rect b="b" l="l" r="r" t="t"/>
              <a:pathLst>
                <a:path extrusionOk="0" h="7902" w="7904">
                  <a:moveTo>
                    <a:pt x="0" y="0"/>
                  </a:moveTo>
                  <a:lnTo>
                    <a:pt x="0" y="3272"/>
                  </a:lnTo>
                  <a:lnTo>
                    <a:pt x="4630" y="7902"/>
                  </a:lnTo>
                  <a:lnTo>
                    <a:pt x="7903" y="79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7004475" y="2876425"/>
              <a:ext cx="121850" cy="122200"/>
            </a:xfrm>
            <a:custGeom>
              <a:rect b="b" l="l" r="r" t="t"/>
              <a:pathLst>
                <a:path extrusionOk="0" h="4888" w="4874">
                  <a:moveTo>
                    <a:pt x="0" y="1"/>
                  </a:moveTo>
                  <a:lnTo>
                    <a:pt x="15" y="4888"/>
                  </a:lnTo>
                  <a:lnTo>
                    <a:pt x="4874" y="48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7526750" y="2876425"/>
              <a:ext cx="122225" cy="122200"/>
            </a:xfrm>
            <a:custGeom>
              <a:rect b="b" l="l" r="r" t="t"/>
              <a:pathLst>
                <a:path extrusionOk="0" h="4888" w="4889">
                  <a:moveTo>
                    <a:pt x="1" y="1"/>
                  </a:moveTo>
                  <a:lnTo>
                    <a:pt x="30" y="4888"/>
                  </a:lnTo>
                  <a:lnTo>
                    <a:pt x="4888" y="4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6453600" y="2876425"/>
              <a:ext cx="121875" cy="122200"/>
            </a:xfrm>
            <a:custGeom>
              <a:rect b="b" l="l" r="r" t="t"/>
              <a:pathLst>
                <a:path extrusionOk="0" h="4888" w="4875">
                  <a:moveTo>
                    <a:pt x="1" y="1"/>
                  </a:moveTo>
                  <a:lnTo>
                    <a:pt x="16" y="4888"/>
                  </a:lnTo>
                  <a:lnTo>
                    <a:pt x="4874" y="4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5937025" y="2876425"/>
              <a:ext cx="122200" cy="122200"/>
            </a:xfrm>
            <a:custGeom>
              <a:rect b="b" l="l" r="r" t="t"/>
              <a:pathLst>
                <a:path extrusionOk="0" h="4888" w="4888">
                  <a:moveTo>
                    <a:pt x="1" y="1"/>
                  </a:moveTo>
                  <a:lnTo>
                    <a:pt x="29" y="4888"/>
                  </a:lnTo>
                  <a:lnTo>
                    <a:pt x="4888" y="4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5405450" y="2876425"/>
              <a:ext cx="121875" cy="122200"/>
            </a:xfrm>
            <a:custGeom>
              <a:rect b="b" l="l" r="r" t="t"/>
              <a:pathLst>
                <a:path extrusionOk="0" h="4888" w="4875">
                  <a:moveTo>
                    <a:pt x="1" y="1"/>
                  </a:moveTo>
                  <a:lnTo>
                    <a:pt x="16" y="4888"/>
                  </a:lnTo>
                  <a:lnTo>
                    <a:pt x="4874" y="4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4873550" y="2876425"/>
              <a:ext cx="122200" cy="122200"/>
            </a:xfrm>
            <a:custGeom>
              <a:rect b="b" l="l" r="r" t="t"/>
              <a:pathLst>
                <a:path extrusionOk="0" h="4888" w="4888">
                  <a:moveTo>
                    <a:pt x="0" y="1"/>
                  </a:moveTo>
                  <a:lnTo>
                    <a:pt x="29" y="4888"/>
                  </a:lnTo>
                  <a:lnTo>
                    <a:pt x="4887" y="48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4341950" y="2876425"/>
              <a:ext cx="121850" cy="122200"/>
            </a:xfrm>
            <a:custGeom>
              <a:rect b="b" l="l" r="r" t="t"/>
              <a:pathLst>
                <a:path extrusionOk="0" h="4888" w="4874">
                  <a:moveTo>
                    <a:pt x="1" y="1"/>
                  </a:moveTo>
                  <a:lnTo>
                    <a:pt x="15" y="4888"/>
                  </a:lnTo>
                  <a:lnTo>
                    <a:pt x="4873" y="4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3810025" y="2876425"/>
              <a:ext cx="122200" cy="122200"/>
            </a:xfrm>
            <a:custGeom>
              <a:rect b="b" l="l" r="r" t="t"/>
              <a:pathLst>
                <a:path extrusionOk="0" h="4888" w="4888">
                  <a:moveTo>
                    <a:pt x="0" y="1"/>
                  </a:moveTo>
                  <a:lnTo>
                    <a:pt x="29" y="4888"/>
                  </a:lnTo>
                  <a:lnTo>
                    <a:pt x="4887" y="48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3278425" y="2876425"/>
              <a:ext cx="121875" cy="122200"/>
            </a:xfrm>
            <a:custGeom>
              <a:rect b="b" l="l" r="r" t="t"/>
              <a:pathLst>
                <a:path extrusionOk="0" h="4888" w="4875">
                  <a:moveTo>
                    <a:pt x="1" y="1"/>
                  </a:moveTo>
                  <a:lnTo>
                    <a:pt x="16" y="4888"/>
                  </a:lnTo>
                  <a:lnTo>
                    <a:pt x="4874" y="4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2746850" y="2876425"/>
              <a:ext cx="121875" cy="122200"/>
            </a:xfrm>
            <a:custGeom>
              <a:rect b="b" l="l" r="r" t="t"/>
              <a:pathLst>
                <a:path extrusionOk="0" h="4888" w="4875">
                  <a:moveTo>
                    <a:pt x="1" y="1"/>
                  </a:moveTo>
                  <a:lnTo>
                    <a:pt x="16" y="4888"/>
                  </a:lnTo>
                  <a:lnTo>
                    <a:pt x="4874" y="4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2214950" y="2876425"/>
              <a:ext cx="122200" cy="122200"/>
            </a:xfrm>
            <a:custGeom>
              <a:rect b="b" l="l" r="r" t="t"/>
              <a:pathLst>
                <a:path extrusionOk="0" h="4888" w="4888">
                  <a:moveTo>
                    <a:pt x="0" y="1"/>
                  </a:moveTo>
                  <a:lnTo>
                    <a:pt x="29" y="4888"/>
                  </a:lnTo>
                  <a:lnTo>
                    <a:pt x="4887" y="48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1683375" y="2876425"/>
              <a:ext cx="121825" cy="122200"/>
            </a:xfrm>
            <a:custGeom>
              <a:rect b="b" l="l" r="r" t="t"/>
              <a:pathLst>
                <a:path extrusionOk="0" h="4888" w="4873">
                  <a:moveTo>
                    <a:pt x="0" y="1"/>
                  </a:moveTo>
                  <a:lnTo>
                    <a:pt x="14" y="4888"/>
                  </a:lnTo>
                  <a:lnTo>
                    <a:pt x="4872" y="48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1151425" y="2876425"/>
              <a:ext cx="122200" cy="122200"/>
            </a:xfrm>
            <a:custGeom>
              <a:rect b="b" l="l" r="r" t="t"/>
              <a:pathLst>
                <a:path extrusionOk="0" h="4888" w="4888">
                  <a:moveTo>
                    <a:pt x="0" y="1"/>
                  </a:moveTo>
                  <a:lnTo>
                    <a:pt x="29" y="4888"/>
                  </a:lnTo>
                  <a:lnTo>
                    <a:pt x="4887" y="48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619850" y="2876425"/>
              <a:ext cx="121850" cy="122200"/>
            </a:xfrm>
            <a:custGeom>
              <a:rect b="b" l="l" r="r" t="t"/>
              <a:pathLst>
                <a:path extrusionOk="0" h="4888" w="4874">
                  <a:moveTo>
                    <a:pt x="0" y="1"/>
                  </a:moveTo>
                  <a:lnTo>
                    <a:pt x="15" y="4888"/>
                  </a:lnTo>
                  <a:lnTo>
                    <a:pt x="4873" y="48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1" name="Google Shape;1521;p25"/>
          <p:cNvSpPr/>
          <p:nvPr/>
        </p:nvSpPr>
        <p:spPr>
          <a:xfrm flipH="1" rot="10800000">
            <a:off x="330300" y="306750"/>
            <a:ext cx="5231100" cy="4046100"/>
          </a:xfrm>
          <a:prstGeom prst="rect">
            <a:avLst/>
          </a:prstGeom>
          <a:solidFill>
            <a:srgbClr val="F8E7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25"/>
          <p:cNvSpPr txBox="1"/>
          <p:nvPr/>
        </p:nvSpPr>
        <p:spPr>
          <a:xfrm>
            <a:off x="708825" y="3751825"/>
            <a:ext cx="4633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CREDITS: This presentation template was created by </a:t>
            </a:r>
            <a:r>
              <a:rPr b="1" lang="en" sz="1100">
                <a:solidFill>
                  <a:schemeClr val="lt1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, including icons by </a:t>
            </a:r>
            <a:r>
              <a:rPr b="1" lang="en" sz="1100">
                <a:solidFill>
                  <a:schemeClr val="lt1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" sz="11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and infographics &amp; images by </a:t>
            </a:r>
            <a:r>
              <a:rPr b="1" lang="en" sz="1100">
                <a:solidFill>
                  <a:schemeClr val="lt1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523" name="Google Shape;1523;p25"/>
          <p:cNvSpPr txBox="1"/>
          <p:nvPr>
            <p:ph type="ctrTitle"/>
          </p:nvPr>
        </p:nvSpPr>
        <p:spPr>
          <a:xfrm>
            <a:off x="708825" y="540700"/>
            <a:ext cx="4284000" cy="82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24" name="Google Shape;1524;p25"/>
          <p:cNvSpPr txBox="1"/>
          <p:nvPr>
            <p:ph idx="1" type="subTitle"/>
          </p:nvPr>
        </p:nvSpPr>
        <p:spPr>
          <a:xfrm>
            <a:off x="708813" y="1386100"/>
            <a:ext cx="3696300" cy="11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25" name="Google Shape;1525;p25"/>
          <p:cNvSpPr txBox="1"/>
          <p:nvPr>
            <p:ph idx="2" type="subTitle"/>
          </p:nvPr>
        </p:nvSpPr>
        <p:spPr>
          <a:xfrm>
            <a:off x="703863" y="3229375"/>
            <a:ext cx="4293900" cy="4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26" name="Google Shape;1526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26"/>
          <p:cNvSpPr/>
          <p:nvPr/>
        </p:nvSpPr>
        <p:spPr>
          <a:xfrm>
            <a:off x="330300" y="312900"/>
            <a:ext cx="8483400" cy="4147500"/>
          </a:xfrm>
          <a:prstGeom prst="rect">
            <a:avLst/>
          </a:prstGeom>
          <a:solidFill>
            <a:srgbClr val="F8E7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9" name="Google Shape;1529;p26"/>
          <p:cNvGrpSpPr/>
          <p:nvPr/>
        </p:nvGrpSpPr>
        <p:grpSpPr>
          <a:xfrm>
            <a:off x="330300" y="4460389"/>
            <a:ext cx="8474112" cy="369159"/>
            <a:chOff x="330300" y="4460389"/>
            <a:chExt cx="8474112" cy="369159"/>
          </a:xfrm>
        </p:grpSpPr>
        <p:sp>
          <p:nvSpPr>
            <p:cNvPr id="1530" name="Google Shape;1530;p26"/>
            <p:cNvSpPr/>
            <p:nvPr/>
          </p:nvSpPr>
          <p:spPr>
            <a:xfrm rot="5400000">
              <a:off x="2275838" y="4460629"/>
              <a:ext cx="367778" cy="368082"/>
            </a:xfrm>
            <a:custGeom>
              <a:rect b="b" l="l" r="r" t="t"/>
              <a:pathLst>
                <a:path extrusionOk="0" h="27885" w="27862">
                  <a:moveTo>
                    <a:pt x="21027" y="0"/>
                  </a:moveTo>
                  <a:lnTo>
                    <a:pt x="14158" y="6894"/>
                  </a:lnTo>
                  <a:lnTo>
                    <a:pt x="10324" y="6894"/>
                  </a:lnTo>
                  <a:lnTo>
                    <a:pt x="1" y="17241"/>
                  </a:lnTo>
                  <a:lnTo>
                    <a:pt x="3644" y="17241"/>
                  </a:lnTo>
                  <a:lnTo>
                    <a:pt x="10359" y="10502"/>
                  </a:lnTo>
                  <a:lnTo>
                    <a:pt x="10371" y="17514"/>
                  </a:lnTo>
                  <a:lnTo>
                    <a:pt x="17384" y="17503"/>
                  </a:lnTo>
                  <a:lnTo>
                    <a:pt x="10669" y="24253"/>
                  </a:lnTo>
                  <a:lnTo>
                    <a:pt x="10669" y="27885"/>
                  </a:lnTo>
                  <a:lnTo>
                    <a:pt x="20980" y="17538"/>
                  </a:lnTo>
                  <a:lnTo>
                    <a:pt x="20980" y="13716"/>
                  </a:lnTo>
                  <a:lnTo>
                    <a:pt x="27862" y="6823"/>
                  </a:lnTo>
                  <a:lnTo>
                    <a:pt x="21016" y="6870"/>
                  </a:lnTo>
                  <a:lnTo>
                    <a:pt x="21004" y="6870"/>
                  </a:lnTo>
                  <a:lnTo>
                    <a:pt x="21004" y="6847"/>
                  </a:lnTo>
                  <a:lnTo>
                    <a:pt x="210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26"/>
            <p:cNvSpPr/>
            <p:nvPr/>
          </p:nvSpPr>
          <p:spPr>
            <a:xfrm rot="5400000">
              <a:off x="2600357" y="4461308"/>
              <a:ext cx="367448" cy="368082"/>
            </a:xfrm>
            <a:custGeom>
              <a:rect b="b" l="l" r="r" t="t"/>
              <a:pathLst>
                <a:path extrusionOk="0" h="27885" w="27837">
                  <a:moveTo>
                    <a:pt x="21015" y="1"/>
                  </a:moveTo>
                  <a:lnTo>
                    <a:pt x="14133" y="6882"/>
                  </a:lnTo>
                  <a:lnTo>
                    <a:pt x="10311" y="6894"/>
                  </a:lnTo>
                  <a:lnTo>
                    <a:pt x="0" y="17229"/>
                  </a:lnTo>
                  <a:lnTo>
                    <a:pt x="3631" y="17229"/>
                  </a:lnTo>
                  <a:lnTo>
                    <a:pt x="10359" y="10502"/>
                  </a:lnTo>
                  <a:lnTo>
                    <a:pt x="10359" y="17503"/>
                  </a:lnTo>
                  <a:lnTo>
                    <a:pt x="17383" y="17503"/>
                  </a:lnTo>
                  <a:lnTo>
                    <a:pt x="10656" y="24230"/>
                  </a:lnTo>
                  <a:lnTo>
                    <a:pt x="10656" y="27885"/>
                  </a:lnTo>
                  <a:lnTo>
                    <a:pt x="20979" y="17538"/>
                  </a:lnTo>
                  <a:lnTo>
                    <a:pt x="20967" y="13717"/>
                  </a:lnTo>
                  <a:lnTo>
                    <a:pt x="27837" y="6823"/>
                  </a:lnTo>
                  <a:lnTo>
                    <a:pt x="20991" y="6847"/>
                  </a:lnTo>
                  <a:lnTo>
                    <a:pt x="210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26"/>
            <p:cNvSpPr/>
            <p:nvPr/>
          </p:nvSpPr>
          <p:spPr>
            <a:xfrm rot="5400000">
              <a:off x="2924481" y="4460303"/>
              <a:ext cx="367765" cy="367937"/>
            </a:xfrm>
            <a:custGeom>
              <a:rect b="b" l="l" r="r" t="t"/>
              <a:pathLst>
                <a:path extrusionOk="0" h="27874" w="27861">
                  <a:moveTo>
                    <a:pt x="21027" y="1"/>
                  </a:moveTo>
                  <a:lnTo>
                    <a:pt x="14157" y="6895"/>
                  </a:lnTo>
                  <a:lnTo>
                    <a:pt x="10335" y="6895"/>
                  </a:lnTo>
                  <a:lnTo>
                    <a:pt x="0" y="17241"/>
                  </a:lnTo>
                  <a:lnTo>
                    <a:pt x="3644" y="17241"/>
                  </a:lnTo>
                  <a:lnTo>
                    <a:pt x="10359" y="10490"/>
                  </a:lnTo>
                  <a:lnTo>
                    <a:pt x="10371" y="17515"/>
                  </a:lnTo>
                  <a:lnTo>
                    <a:pt x="17383" y="17503"/>
                  </a:lnTo>
                  <a:lnTo>
                    <a:pt x="10656" y="24242"/>
                  </a:lnTo>
                  <a:lnTo>
                    <a:pt x="10668" y="27873"/>
                  </a:lnTo>
                  <a:lnTo>
                    <a:pt x="20991" y="17539"/>
                  </a:lnTo>
                  <a:lnTo>
                    <a:pt x="20991" y="13705"/>
                  </a:lnTo>
                  <a:lnTo>
                    <a:pt x="27861" y="6823"/>
                  </a:lnTo>
                  <a:lnTo>
                    <a:pt x="21003" y="6859"/>
                  </a:lnTo>
                  <a:lnTo>
                    <a:pt x="21003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26"/>
            <p:cNvSpPr/>
            <p:nvPr/>
          </p:nvSpPr>
          <p:spPr>
            <a:xfrm rot="5400000">
              <a:off x="3248762" y="4460945"/>
              <a:ext cx="367620" cy="367937"/>
            </a:xfrm>
            <a:custGeom>
              <a:rect b="b" l="l" r="r" t="t"/>
              <a:pathLst>
                <a:path extrusionOk="0" h="27874" w="27850">
                  <a:moveTo>
                    <a:pt x="21015" y="1"/>
                  </a:moveTo>
                  <a:lnTo>
                    <a:pt x="14133" y="6883"/>
                  </a:lnTo>
                  <a:lnTo>
                    <a:pt x="10311" y="6895"/>
                  </a:lnTo>
                  <a:lnTo>
                    <a:pt x="0" y="17217"/>
                  </a:lnTo>
                  <a:lnTo>
                    <a:pt x="3632" y="17217"/>
                  </a:lnTo>
                  <a:lnTo>
                    <a:pt x="10359" y="10490"/>
                  </a:lnTo>
                  <a:lnTo>
                    <a:pt x="10359" y="17503"/>
                  </a:lnTo>
                  <a:lnTo>
                    <a:pt x="17372" y="17503"/>
                  </a:lnTo>
                  <a:lnTo>
                    <a:pt x="10657" y="24230"/>
                  </a:lnTo>
                  <a:lnTo>
                    <a:pt x="10657" y="27873"/>
                  </a:lnTo>
                  <a:lnTo>
                    <a:pt x="20979" y="17539"/>
                  </a:lnTo>
                  <a:lnTo>
                    <a:pt x="20967" y="13705"/>
                  </a:lnTo>
                  <a:lnTo>
                    <a:pt x="27849" y="6823"/>
                  </a:lnTo>
                  <a:lnTo>
                    <a:pt x="21003" y="6847"/>
                  </a:lnTo>
                  <a:lnTo>
                    <a:pt x="210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26"/>
            <p:cNvSpPr/>
            <p:nvPr/>
          </p:nvSpPr>
          <p:spPr>
            <a:xfrm rot="5400000">
              <a:off x="3572885" y="4460777"/>
              <a:ext cx="367778" cy="367924"/>
            </a:xfrm>
            <a:custGeom>
              <a:rect b="b" l="l" r="r" t="t"/>
              <a:pathLst>
                <a:path extrusionOk="0" h="27873" w="27862">
                  <a:moveTo>
                    <a:pt x="21039" y="0"/>
                  </a:moveTo>
                  <a:lnTo>
                    <a:pt x="14157" y="6894"/>
                  </a:lnTo>
                  <a:lnTo>
                    <a:pt x="10323" y="6894"/>
                  </a:lnTo>
                  <a:lnTo>
                    <a:pt x="1" y="17228"/>
                  </a:lnTo>
                  <a:lnTo>
                    <a:pt x="3656" y="17228"/>
                  </a:lnTo>
                  <a:lnTo>
                    <a:pt x="10359" y="10490"/>
                  </a:lnTo>
                  <a:lnTo>
                    <a:pt x="10359" y="17514"/>
                  </a:lnTo>
                  <a:lnTo>
                    <a:pt x="10383" y="17514"/>
                  </a:lnTo>
                  <a:lnTo>
                    <a:pt x="17384" y="17502"/>
                  </a:lnTo>
                  <a:lnTo>
                    <a:pt x="17384" y="17502"/>
                  </a:lnTo>
                  <a:lnTo>
                    <a:pt x="10657" y="24241"/>
                  </a:lnTo>
                  <a:lnTo>
                    <a:pt x="10681" y="27873"/>
                  </a:lnTo>
                  <a:lnTo>
                    <a:pt x="20991" y="17526"/>
                  </a:lnTo>
                  <a:lnTo>
                    <a:pt x="20991" y="13704"/>
                  </a:lnTo>
                  <a:lnTo>
                    <a:pt x="27861" y="6811"/>
                  </a:lnTo>
                  <a:lnTo>
                    <a:pt x="27861" y="6811"/>
                  </a:lnTo>
                  <a:lnTo>
                    <a:pt x="21003" y="6858"/>
                  </a:lnTo>
                  <a:lnTo>
                    <a:pt x="21003" y="6846"/>
                  </a:lnTo>
                  <a:lnTo>
                    <a:pt x="210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26"/>
            <p:cNvSpPr/>
            <p:nvPr/>
          </p:nvSpPr>
          <p:spPr>
            <a:xfrm rot="5400000">
              <a:off x="3897160" y="4460862"/>
              <a:ext cx="367620" cy="367924"/>
            </a:xfrm>
            <a:custGeom>
              <a:rect b="b" l="l" r="r" t="t"/>
              <a:pathLst>
                <a:path extrusionOk="0" h="27873" w="27850">
                  <a:moveTo>
                    <a:pt x="21015" y="0"/>
                  </a:moveTo>
                  <a:lnTo>
                    <a:pt x="14145" y="6870"/>
                  </a:lnTo>
                  <a:lnTo>
                    <a:pt x="10312" y="6894"/>
                  </a:lnTo>
                  <a:lnTo>
                    <a:pt x="1" y="17217"/>
                  </a:lnTo>
                  <a:lnTo>
                    <a:pt x="3632" y="17217"/>
                  </a:lnTo>
                  <a:lnTo>
                    <a:pt x="10347" y="10490"/>
                  </a:lnTo>
                  <a:lnTo>
                    <a:pt x="10359" y="17502"/>
                  </a:lnTo>
                  <a:lnTo>
                    <a:pt x="17372" y="17502"/>
                  </a:lnTo>
                  <a:lnTo>
                    <a:pt x="10657" y="24229"/>
                  </a:lnTo>
                  <a:lnTo>
                    <a:pt x="10657" y="27873"/>
                  </a:lnTo>
                  <a:lnTo>
                    <a:pt x="20968" y="17526"/>
                  </a:lnTo>
                  <a:lnTo>
                    <a:pt x="20968" y="13704"/>
                  </a:lnTo>
                  <a:lnTo>
                    <a:pt x="27850" y="6811"/>
                  </a:lnTo>
                  <a:lnTo>
                    <a:pt x="21003" y="6846"/>
                  </a:lnTo>
                  <a:lnTo>
                    <a:pt x="210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26"/>
            <p:cNvSpPr/>
            <p:nvPr/>
          </p:nvSpPr>
          <p:spPr>
            <a:xfrm rot="5400000">
              <a:off x="4221211" y="4461189"/>
              <a:ext cx="367924" cy="367937"/>
            </a:xfrm>
            <a:custGeom>
              <a:rect b="b" l="l" r="r" t="t"/>
              <a:pathLst>
                <a:path extrusionOk="0" h="27874" w="27873">
                  <a:moveTo>
                    <a:pt x="21038" y="1"/>
                  </a:moveTo>
                  <a:lnTo>
                    <a:pt x="14157" y="6882"/>
                  </a:lnTo>
                  <a:lnTo>
                    <a:pt x="10323" y="6882"/>
                  </a:lnTo>
                  <a:lnTo>
                    <a:pt x="0" y="17229"/>
                  </a:lnTo>
                  <a:lnTo>
                    <a:pt x="3643" y="17229"/>
                  </a:lnTo>
                  <a:lnTo>
                    <a:pt x="10370" y="10490"/>
                  </a:lnTo>
                  <a:lnTo>
                    <a:pt x="10370" y="17515"/>
                  </a:lnTo>
                  <a:lnTo>
                    <a:pt x="17395" y="17503"/>
                  </a:lnTo>
                  <a:lnTo>
                    <a:pt x="17395" y="17503"/>
                  </a:lnTo>
                  <a:lnTo>
                    <a:pt x="10668" y="24242"/>
                  </a:lnTo>
                  <a:lnTo>
                    <a:pt x="10680" y="27873"/>
                  </a:lnTo>
                  <a:lnTo>
                    <a:pt x="20991" y="17527"/>
                  </a:lnTo>
                  <a:lnTo>
                    <a:pt x="20991" y="13705"/>
                  </a:lnTo>
                  <a:lnTo>
                    <a:pt x="27873" y="6811"/>
                  </a:lnTo>
                  <a:lnTo>
                    <a:pt x="27873" y="6811"/>
                  </a:lnTo>
                  <a:lnTo>
                    <a:pt x="21003" y="6859"/>
                  </a:lnTo>
                  <a:lnTo>
                    <a:pt x="21003" y="6835"/>
                  </a:lnTo>
                  <a:lnTo>
                    <a:pt x="210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26"/>
            <p:cNvSpPr/>
            <p:nvPr/>
          </p:nvSpPr>
          <p:spPr>
            <a:xfrm rot="5400000">
              <a:off x="4545578" y="4460280"/>
              <a:ext cx="367765" cy="368095"/>
            </a:xfrm>
            <a:custGeom>
              <a:rect b="b" l="l" r="r" t="t"/>
              <a:pathLst>
                <a:path extrusionOk="0" h="27886" w="27861">
                  <a:moveTo>
                    <a:pt x="21027" y="1"/>
                  </a:moveTo>
                  <a:lnTo>
                    <a:pt x="14157" y="6883"/>
                  </a:lnTo>
                  <a:lnTo>
                    <a:pt x="10335" y="6895"/>
                  </a:lnTo>
                  <a:lnTo>
                    <a:pt x="0" y="17229"/>
                  </a:lnTo>
                  <a:lnTo>
                    <a:pt x="3644" y="17229"/>
                  </a:lnTo>
                  <a:lnTo>
                    <a:pt x="10359" y="10502"/>
                  </a:lnTo>
                  <a:lnTo>
                    <a:pt x="10371" y="17503"/>
                  </a:lnTo>
                  <a:lnTo>
                    <a:pt x="17383" y="17503"/>
                  </a:lnTo>
                  <a:lnTo>
                    <a:pt x="10668" y="24230"/>
                  </a:lnTo>
                  <a:lnTo>
                    <a:pt x="10668" y="27885"/>
                  </a:lnTo>
                  <a:lnTo>
                    <a:pt x="20991" y="17539"/>
                  </a:lnTo>
                  <a:lnTo>
                    <a:pt x="20991" y="13717"/>
                  </a:lnTo>
                  <a:lnTo>
                    <a:pt x="27861" y="6823"/>
                  </a:lnTo>
                  <a:lnTo>
                    <a:pt x="21015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26"/>
            <p:cNvSpPr/>
            <p:nvPr/>
          </p:nvSpPr>
          <p:spPr>
            <a:xfrm rot="5400000">
              <a:off x="330386" y="4460415"/>
              <a:ext cx="367765" cy="367937"/>
            </a:xfrm>
            <a:custGeom>
              <a:rect b="b" l="l" r="r" t="t"/>
              <a:pathLst>
                <a:path extrusionOk="0" h="27874" w="27861">
                  <a:moveTo>
                    <a:pt x="21027" y="1"/>
                  </a:moveTo>
                  <a:lnTo>
                    <a:pt x="14157" y="6895"/>
                  </a:lnTo>
                  <a:lnTo>
                    <a:pt x="10335" y="6895"/>
                  </a:lnTo>
                  <a:lnTo>
                    <a:pt x="0" y="17241"/>
                  </a:lnTo>
                  <a:lnTo>
                    <a:pt x="3644" y="17241"/>
                  </a:lnTo>
                  <a:lnTo>
                    <a:pt x="10359" y="10490"/>
                  </a:lnTo>
                  <a:lnTo>
                    <a:pt x="10371" y="17515"/>
                  </a:lnTo>
                  <a:lnTo>
                    <a:pt x="17383" y="17503"/>
                  </a:lnTo>
                  <a:lnTo>
                    <a:pt x="10656" y="24242"/>
                  </a:lnTo>
                  <a:lnTo>
                    <a:pt x="10668" y="27873"/>
                  </a:lnTo>
                  <a:lnTo>
                    <a:pt x="20991" y="17539"/>
                  </a:lnTo>
                  <a:lnTo>
                    <a:pt x="20991" y="13705"/>
                  </a:lnTo>
                  <a:lnTo>
                    <a:pt x="27861" y="6823"/>
                  </a:lnTo>
                  <a:lnTo>
                    <a:pt x="21003" y="6859"/>
                  </a:lnTo>
                  <a:lnTo>
                    <a:pt x="21003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26"/>
            <p:cNvSpPr/>
            <p:nvPr/>
          </p:nvSpPr>
          <p:spPr>
            <a:xfrm rot="5400000">
              <a:off x="654668" y="4460766"/>
              <a:ext cx="367620" cy="367937"/>
            </a:xfrm>
            <a:custGeom>
              <a:rect b="b" l="l" r="r" t="t"/>
              <a:pathLst>
                <a:path extrusionOk="0" h="27874" w="27850">
                  <a:moveTo>
                    <a:pt x="21015" y="1"/>
                  </a:moveTo>
                  <a:lnTo>
                    <a:pt x="14133" y="6883"/>
                  </a:lnTo>
                  <a:lnTo>
                    <a:pt x="10311" y="6895"/>
                  </a:lnTo>
                  <a:lnTo>
                    <a:pt x="0" y="17217"/>
                  </a:lnTo>
                  <a:lnTo>
                    <a:pt x="3632" y="17217"/>
                  </a:lnTo>
                  <a:lnTo>
                    <a:pt x="10359" y="10490"/>
                  </a:lnTo>
                  <a:lnTo>
                    <a:pt x="10359" y="17503"/>
                  </a:lnTo>
                  <a:lnTo>
                    <a:pt x="17372" y="17503"/>
                  </a:lnTo>
                  <a:lnTo>
                    <a:pt x="10657" y="24230"/>
                  </a:lnTo>
                  <a:lnTo>
                    <a:pt x="10657" y="27873"/>
                  </a:lnTo>
                  <a:lnTo>
                    <a:pt x="20979" y="17539"/>
                  </a:lnTo>
                  <a:lnTo>
                    <a:pt x="20967" y="13705"/>
                  </a:lnTo>
                  <a:lnTo>
                    <a:pt x="27849" y="6823"/>
                  </a:lnTo>
                  <a:lnTo>
                    <a:pt x="21003" y="6847"/>
                  </a:lnTo>
                  <a:lnTo>
                    <a:pt x="210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26"/>
            <p:cNvSpPr/>
            <p:nvPr/>
          </p:nvSpPr>
          <p:spPr>
            <a:xfrm rot="5400000">
              <a:off x="978791" y="4460847"/>
              <a:ext cx="367778" cy="367924"/>
            </a:xfrm>
            <a:custGeom>
              <a:rect b="b" l="l" r="r" t="t"/>
              <a:pathLst>
                <a:path extrusionOk="0" h="27873" w="27862">
                  <a:moveTo>
                    <a:pt x="21039" y="0"/>
                  </a:moveTo>
                  <a:lnTo>
                    <a:pt x="14157" y="6894"/>
                  </a:lnTo>
                  <a:lnTo>
                    <a:pt x="10323" y="6894"/>
                  </a:lnTo>
                  <a:lnTo>
                    <a:pt x="1" y="17228"/>
                  </a:lnTo>
                  <a:lnTo>
                    <a:pt x="3656" y="17228"/>
                  </a:lnTo>
                  <a:lnTo>
                    <a:pt x="10359" y="10490"/>
                  </a:lnTo>
                  <a:lnTo>
                    <a:pt x="10359" y="17514"/>
                  </a:lnTo>
                  <a:lnTo>
                    <a:pt x="10383" y="17514"/>
                  </a:lnTo>
                  <a:lnTo>
                    <a:pt x="17384" y="17502"/>
                  </a:lnTo>
                  <a:lnTo>
                    <a:pt x="17384" y="17502"/>
                  </a:lnTo>
                  <a:lnTo>
                    <a:pt x="10657" y="24241"/>
                  </a:lnTo>
                  <a:lnTo>
                    <a:pt x="10681" y="27873"/>
                  </a:lnTo>
                  <a:lnTo>
                    <a:pt x="20991" y="17526"/>
                  </a:lnTo>
                  <a:lnTo>
                    <a:pt x="20991" y="13704"/>
                  </a:lnTo>
                  <a:lnTo>
                    <a:pt x="27861" y="6811"/>
                  </a:lnTo>
                  <a:lnTo>
                    <a:pt x="27861" y="6811"/>
                  </a:lnTo>
                  <a:lnTo>
                    <a:pt x="21003" y="6858"/>
                  </a:lnTo>
                  <a:lnTo>
                    <a:pt x="21003" y="6846"/>
                  </a:lnTo>
                  <a:lnTo>
                    <a:pt x="210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26"/>
            <p:cNvSpPr/>
            <p:nvPr/>
          </p:nvSpPr>
          <p:spPr>
            <a:xfrm rot="5400000">
              <a:off x="1303066" y="4460683"/>
              <a:ext cx="367620" cy="367924"/>
            </a:xfrm>
            <a:custGeom>
              <a:rect b="b" l="l" r="r" t="t"/>
              <a:pathLst>
                <a:path extrusionOk="0" h="27873" w="27850">
                  <a:moveTo>
                    <a:pt x="21015" y="0"/>
                  </a:moveTo>
                  <a:lnTo>
                    <a:pt x="14145" y="6870"/>
                  </a:lnTo>
                  <a:lnTo>
                    <a:pt x="10312" y="6894"/>
                  </a:lnTo>
                  <a:lnTo>
                    <a:pt x="1" y="17217"/>
                  </a:lnTo>
                  <a:lnTo>
                    <a:pt x="3632" y="17217"/>
                  </a:lnTo>
                  <a:lnTo>
                    <a:pt x="10347" y="10490"/>
                  </a:lnTo>
                  <a:lnTo>
                    <a:pt x="10359" y="17502"/>
                  </a:lnTo>
                  <a:lnTo>
                    <a:pt x="17372" y="17502"/>
                  </a:lnTo>
                  <a:lnTo>
                    <a:pt x="10657" y="24229"/>
                  </a:lnTo>
                  <a:lnTo>
                    <a:pt x="10657" y="27873"/>
                  </a:lnTo>
                  <a:lnTo>
                    <a:pt x="20968" y="17526"/>
                  </a:lnTo>
                  <a:lnTo>
                    <a:pt x="20968" y="13704"/>
                  </a:lnTo>
                  <a:lnTo>
                    <a:pt x="27850" y="6811"/>
                  </a:lnTo>
                  <a:lnTo>
                    <a:pt x="21003" y="6846"/>
                  </a:lnTo>
                  <a:lnTo>
                    <a:pt x="210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26"/>
            <p:cNvSpPr/>
            <p:nvPr/>
          </p:nvSpPr>
          <p:spPr>
            <a:xfrm rot="5400000">
              <a:off x="1627117" y="4461404"/>
              <a:ext cx="367924" cy="367937"/>
            </a:xfrm>
            <a:custGeom>
              <a:rect b="b" l="l" r="r" t="t"/>
              <a:pathLst>
                <a:path extrusionOk="0" h="27874" w="27873">
                  <a:moveTo>
                    <a:pt x="21038" y="1"/>
                  </a:moveTo>
                  <a:lnTo>
                    <a:pt x="14157" y="6882"/>
                  </a:lnTo>
                  <a:lnTo>
                    <a:pt x="10323" y="6882"/>
                  </a:lnTo>
                  <a:lnTo>
                    <a:pt x="0" y="17229"/>
                  </a:lnTo>
                  <a:lnTo>
                    <a:pt x="3643" y="17229"/>
                  </a:lnTo>
                  <a:lnTo>
                    <a:pt x="10370" y="10490"/>
                  </a:lnTo>
                  <a:lnTo>
                    <a:pt x="10370" y="17515"/>
                  </a:lnTo>
                  <a:lnTo>
                    <a:pt x="17395" y="17503"/>
                  </a:lnTo>
                  <a:lnTo>
                    <a:pt x="17395" y="17503"/>
                  </a:lnTo>
                  <a:lnTo>
                    <a:pt x="10668" y="24242"/>
                  </a:lnTo>
                  <a:lnTo>
                    <a:pt x="10680" y="27873"/>
                  </a:lnTo>
                  <a:lnTo>
                    <a:pt x="20991" y="17527"/>
                  </a:lnTo>
                  <a:lnTo>
                    <a:pt x="20991" y="13705"/>
                  </a:lnTo>
                  <a:lnTo>
                    <a:pt x="27873" y="6811"/>
                  </a:lnTo>
                  <a:lnTo>
                    <a:pt x="27873" y="6811"/>
                  </a:lnTo>
                  <a:lnTo>
                    <a:pt x="21003" y="6859"/>
                  </a:lnTo>
                  <a:lnTo>
                    <a:pt x="21003" y="6835"/>
                  </a:lnTo>
                  <a:lnTo>
                    <a:pt x="210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26"/>
            <p:cNvSpPr/>
            <p:nvPr/>
          </p:nvSpPr>
          <p:spPr>
            <a:xfrm rot="5400000">
              <a:off x="1951484" y="4460392"/>
              <a:ext cx="367765" cy="368095"/>
            </a:xfrm>
            <a:custGeom>
              <a:rect b="b" l="l" r="r" t="t"/>
              <a:pathLst>
                <a:path extrusionOk="0" h="27886" w="27861">
                  <a:moveTo>
                    <a:pt x="21027" y="1"/>
                  </a:moveTo>
                  <a:lnTo>
                    <a:pt x="14157" y="6883"/>
                  </a:lnTo>
                  <a:lnTo>
                    <a:pt x="10335" y="6895"/>
                  </a:lnTo>
                  <a:lnTo>
                    <a:pt x="0" y="17229"/>
                  </a:lnTo>
                  <a:lnTo>
                    <a:pt x="3644" y="17229"/>
                  </a:lnTo>
                  <a:lnTo>
                    <a:pt x="10359" y="10502"/>
                  </a:lnTo>
                  <a:lnTo>
                    <a:pt x="10371" y="17503"/>
                  </a:lnTo>
                  <a:lnTo>
                    <a:pt x="17383" y="17503"/>
                  </a:lnTo>
                  <a:lnTo>
                    <a:pt x="10668" y="24230"/>
                  </a:lnTo>
                  <a:lnTo>
                    <a:pt x="10668" y="27885"/>
                  </a:lnTo>
                  <a:lnTo>
                    <a:pt x="20991" y="17539"/>
                  </a:lnTo>
                  <a:lnTo>
                    <a:pt x="20991" y="13717"/>
                  </a:lnTo>
                  <a:lnTo>
                    <a:pt x="27861" y="6823"/>
                  </a:lnTo>
                  <a:lnTo>
                    <a:pt x="21015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26"/>
            <p:cNvSpPr/>
            <p:nvPr/>
          </p:nvSpPr>
          <p:spPr>
            <a:xfrm rot="5400000">
              <a:off x="6815319" y="4460837"/>
              <a:ext cx="367778" cy="368082"/>
            </a:xfrm>
            <a:custGeom>
              <a:rect b="b" l="l" r="r" t="t"/>
              <a:pathLst>
                <a:path extrusionOk="0" h="27885" w="27862">
                  <a:moveTo>
                    <a:pt x="21027" y="0"/>
                  </a:moveTo>
                  <a:lnTo>
                    <a:pt x="14158" y="6894"/>
                  </a:lnTo>
                  <a:lnTo>
                    <a:pt x="10324" y="6894"/>
                  </a:lnTo>
                  <a:lnTo>
                    <a:pt x="1" y="17241"/>
                  </a:lnTo>
                  <a:lnTo>
                    <a:pt x="3644" y="17241"/>
                  </a:lnTo>
                  <a:lnTo>
                    <a:pt x="10359" y="10502"/>
                  </a:lnTo>
                  <a:lnTo>
                    <a:pt x="10371" y="17514"/>
                  </a:lnTo>
                  <a:lnTo>
                    <a:pt x="17384" y="17503"/>
                  </a:lnTo>
                  <a:lnTo>
                    <a:pt x="10669" y="24253"/>
                  </a:lnTo>
                  <a:lnTo>
                    <a:pt x="10669" y="27885"/>
                  </a:lnTo>
                  <a:lnTo>
                    <a:pt x="20980" y="17538"/>
                  </a:lnTo>
                  <a:lnTo>
                    <a:pt x="20980" y="13716"/>
                  </a:lnTo>
                  <a:lnTo>
                    <a:pt x="27862" y="6823"/>
                  </a:lnTo>
                  <a:lnTo>
                    <a:pt x="21016" y="6870"/>
                  </a:lnTo>
                  <a:lnTo>
                    <a:pt x="21004" y="6870"/>
                  </a:lnTo>
                  <a:lnTo>
                    <a:pt x="21004" y="6847"/>
                  </a:lnTo>
                  <a:lnTo>
                    <a:pt x="210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26"/>
            <p:cNvSpPr/>
            <p:nvPr/>
          </p:nvSpPr>
          <p:spPr>
            <a:xfrm rot="5400000">
              <a:off x="7139838" y="4461047"/>
              <a:ext cx="367448" cy="368082"/>
            </a:xfrm>
            <a:custGeom>
              <a:rect b="b" l="l" r="r" t="t"/>
              <a:pathLst>
                <a:path extrusionOk="0" h="27885" w="27837">
                  <a:moveTo>
                    <a:pt x="21015" y="1"/>
                  </a:moveTo>
                  <a:lnTo>
                    <a:pt x="14133" y="6882"/>
                  </a:lnTo>
                  <a:lnTo>
                    <a:pt x="10311" y="6894"/>
                  </a:lnTo>
                  <a:lnTo>
                    <a:pt x="0" y="17229"/>
                  </a:lnTo>
                  <a:lnTo>
                    <a:pt x="3631" y="17229"/>
                  </a:lnTo>
                  <a:lnTo>
                    <a:pt x="10359" y="10502"/>
                  </a:lnTo>
                  <a:lnTo>
                    <a:pt x="10359" y="17503"/>
                  </a:lnTo>
                  <a:lnTo>
                    <a:pt x="17383" y="17503"/>
                  </a:lnTo>
                  <a:lnTo>
                    <a:pt x="10656" y="24230"/>
                  </a:lnTo>
                  <a:lnTo>
                    <a:pt x="10656" y="27885"/>
                  </a:lnTo>
                  <a:lnTo>
                    <a:pt x="20979" y="17538"/>
                  </a:lnTo>
                  <a:lnTo>
                    <a:pt x="20967" y="13717"/>
                  </a:lnTo>
                  <a:lnTo>
                    <a:pt x="27837" y="6823"/>
                  </a:lnTo>
                  <a:lnTo>
                    <a:pt x="20991" y="6847"/>
                  </a:lnTo>
                  <a:lnTo>
                    <a:pt x="210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26"/>
            <p:cNvSpPr/>
            <p:nvPr/>
          </p:nvSpPr>
          <p:spPr>
            <a:xfrm rot="5400000">
              <a:off x="7463961" y="4460527"/>
              <a:ext cx="367765" cy="367937"/>
            </a:xfrm>
            <a:custGeom>
              <a:rect b="b" l="l" r="r" t="t"/>
              <a:pathLst>
                <a:path extrusionOk="0" h="27874" w="27861">
                  <a:moveTo>
                    <a:pt x="21027" y="1"/>
                  </a:moveTo>
                  <a:lnTo>
                    <a:pt x="14157" y="6895"/>
                  </a:lnTo>
                  <a:lnTo>
                    <a:pt x="10335" y="6895"/>
                  </a:lnTo>
                  <a:lnTo>
                    <a:pt x="0" y="17241"/>
                  </a:lnTo>
                  <a:lnTo>
                    <a:pt x="3644" y="17241"/>
                  </a:lnTo>
                  <a:lnTo>
                    <a:pt x="10359" y="10490"/>
                  </a:lnTo>
                  <a:lnTo>
                    <a:pt x="10371" y="17515"/>
                  </a:lnTo>
                  <a:lnTo>
                    <a:pt x="17383" y="17503"/>
                  </a:lnTo>
                  <a:lnTo>
                    <a:pt x="10656" y="24242"/>
                  </a:lnTo>
                  <a:lnTo>
                    <a:pt x="10668" y="27873"/>
                  </a:lnTo>
                  <a:lnTo>
                    <a:pt x="20991" y="17539"/>
                  </a:lnTo>
                  <a:lnTo>
                    <a:pt x="20991" y="13705"/>
                  </a:lnTo>
                  <a:lnTo>
                    <a:pt x="27861" y="6823"/>
                  </a:lnTo>
                  <a:lnTo>
                    <a:pt x="21003" y="6859"/>
                  </a:lnTo>
                  <a:lnTo>
                    <a:pt x="21003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26"/>
            <p:cNvSpPr/>
            <p:nvPr/>
          </p:nvSpPr>
          <p:spPr>
            <a:xfrm rot="5400000">
              <a:off x="7788243" y="4460588"/>
              <a:ext cx="367620" cy="367937"/>
            </a:xfrm>
            <a:custGeom>
              <a:rect b="b" l="l" r="r" t="t"/>
              <a:pathLst>
                <a:path extrusionOk="0" h="27874" w="27850">
                  <a:moveTo>
                    <a:pt x="21015" y="1"/>
                  </a:moveTo>
                  <a:lnTo>
                    <a:pt x="14133" y="6883"/>
                  </a:lnTo>
                  <a:lnTo>
                    <a:pt x="10311" y="6895"/>
                  </a:lnTo>
                  <a:lnTo>
                    <a:pt x="0" y="17217"/>
                  </a:lnTo>
                  <a:lnTo>
                    <a:pt x="3632" y="17217"/>
                  </a:lnTo>
                  <a:lnTo>
                    <a:pt x="10359" y="10490"/>
                  </a:lnTo>
                  <a:lnTo>
                    <a:pt x="10359" y="17503"/>
                  </a:lnTo>
                  <a:lnTo>
                    <a:pt x="17372" y="17503"/>
                  </a:lnTo>
                  <a:lnTo>
                    <a:pt x="10657" y="24230"/>
                  </a:lnTo>
                  <a:lnTo>
                    <a:pt x="10657" y="27873"/>
                  </a:lnTo>
                  <a:lnTo>
                    <a:pt x="20979" y="17539"/>
                  </a:lnTo>
                  <a:lnTo>
                    <a:pt x="20967" y="13705"/>
                  </a:lnTo>
                  <a:lnTo>
                    <a:pt x="27849" y="6823"/>
                  </a:lnTo>
                  <a:lnTo>
                    <a:pt x="21003" y="6847"/>
                  </a:lnTo>
                  <a:lnTo>
                    <a:pt x="210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26"/>
            <p:cNvSpPr/>
            <p:nvPr/>
          </p:nvSpPr>
          <p:spPr>
            <a:xfrm rot="5400000">
              <a:off x="8112366" y="4460985"/>
              <a:ext cx="367778" cy="367924"/>
            </a:xfrm>
            <a:custGeom>
              <a:rect b="b" l="l" r="r" t="t"/>
              <a:pathLst>
                <a:path extrusionOk="0" h="27873" w="27862">
                  <a:moveTo>
                    <a:pt x="21039" y="0"/>
                  </a:moveTo>
                  <a:lnTo>
                    <a:pt x="14157" y="6894"/>
                  </a:lnTo>
                  <a:lnTo>
                    <a:pt x="10323" y="6894"/>
                  </a:lnTo>
                  <a:lnTo>
                    <a:pt x="1" y="17228"/>
                  </a:lnTo>
                  <a:lnTo>
                    <a:pt x="3656" y="17228"/>
                  </a:lnTo>
                  <a:lnTo>
                    <a:pt x="10359" y="10490"/>
                  </a:lnTo>
                  <a:lnTo>
                    <a:pt x="10359" y="17514"/>
                  </a:lnTo>
                  <a:lnTo>
                    <a:pt x="10383" y="17514"/>
                  </a:lnTo>
                  <a:lnTo>
                    <a:pt x="17384" y="17502"/>
                  </a:lnTo>
                  <a:lnTo>
                    <a:pt x="17384" y="17502"/>
                  </a:lnTo>
                  <a:lnTo>
                    <a:pt x="10657" y="24241"/>
                  </a:lnTo>
                  <a:lnTo>
                    <a:pt x="10681" y="27873"/>
                  </a:lnTo>
                  <a:lnTo>
                    <a:pt x="20991" y="17526"/>
                  </a:lnTo>
                  <a:lnTo>
                    <a:pt x="20991" y="13704"/>
                  </a:lnTo>
                  <a:lnTo>
                    <a:pt x="27861" y="6811"/>
                  </a:lnTo>
                  <a:lnTo>
                    <a:pt x="27861" y="6811"/>
                  </a:lnTo>
                  <a:lnTo>
                    <a:pt x="21003" y="6858"/>
                  </a:lnTo>
                  <a:lnTo>
                    <a:pt x="21003" y="6846"/>
                  </a:lnTo>
                  <a:lnTo>
                    <a:pt x="210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26"/>
            <p:cNvSpPr/>
            <p:nvPr/>
          </p:nvSpPr>
          <p:spPr>
            <a:xfrm rot="5400000">
              <a:off x="8436641" y="4460505"/>
              <a:ext cx="367620" cy="367924"/>
            </a:xfrm>
            <a:custGeom>
              <a:rect b="b" l="l" r="r" t="t"/>
              <a:pathLst>
                <a:path extrusionOk="0" h="27873" w="27850">
                  <a:moveTo>
                    <a:pt x="21015" y="0"/>
                  </a:moveTo>
                  <a:lnTo>
                    <a:pt x="14145" y="6870"/>
                  </a:lnTo>
                  <a:lnTo>
                    <a:pt x="10312" y="6894"/>
                  </a:lnTo>
                  <a:lnTo>
                    <a:pt x="1" y="17217"/>
                  </a:lnTo>
                  <a:lnTo>
                    <a:pt x="3632" y="17217"/>
                  </a:lnTo>
                  <a:lnTo>
                    <a:pt x="10347" y="10490"/>
                  </a:lnTo>
                  <a:lnTo>
                    <a:pt x="10359" y="17502"/>
                  </a:lnTo>
                  <a:lnTo>
                    <a:pt x="17372" y="17502"/>
                  </a:lnTo>
                  <a:lnTo>
                    <a:pt x="10657" y="24229"/>
                  </a:lnTo>
                  <a:lnTo>
                    <a:pt x="10657" y="27873"/>
                  </a:lnTo>
                  <a:lnTo>
                    <a:pt x="20968" y="17526"/>
                  </a:lnTo>
                  <a:lnTo>
                    <a:pt x="20968" y="13704"/>
                  </a:lnTo>
                  <a:lnTo>
                    <a:pt x="27850" y="6811"/>
                  </a:lnTo>
                  <a:lnTo>
                    <a:pt x="21003" y="6846"/>
                  </a:lnTo>
                  <a:lnTo>
                    <a:pt x="210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26"/>
            <p:cNvSpPr/>
            <p:nvPr/>
          </p:nvSpPr>
          <p:spPr>
            <a:xfrm rot="5400000">
              <a:off x="4869867" y="4460583"/>
              <a:ext cx="367765" cy="367937"/>
            </a:xfrm>
            <a:custGeom>
              <a:rect b="b" l="l" r="r" t="t"/>
              <a:pathLst>
                <a:path extrusionOk="0" h="27874" w="27861">
                  <a:moveTo>
                    <a:pt x="21027" y="1"/>
                  </a:moveTo>
                  <a:lnTo>
                    <a:pt x="14157" y="6895"/>
                  </a:lnTo>
                  <a:lnTo>
                    <a:pt x="10335" y="6895"/>
                  </a:lnTo>
                  <a:lnTo>
                    <a:pt x="0" y="17241"/>
                  </a:lnTo>
                  <a:lnTo>
                    <a:pt x="3644" y="17241"/>
                  </a:lnTo>
                  <a:lnTo>
                    <a:pt x="10359" y="10490"/>
                  </a:lnTo>
                  <a:lnTo>
                    <a:pt x="10371" y="17515"/>
                  </a:lnTo>
                  <a:lnTo>
                    <a:pt x="17383" y="17503"/>
                  </a:lnTo>
                  <a:lnTo>
                    <a:pt x="10656" y="24242"/>
                  </a:lnTo>
                  <a:lnTo>
                    <a:pt x="10668" y="27873"/>
                  </a:lnTo>
                  <a:lnTo>
                    <a:pt x="20991" y="17539"/>
                  </a:lnTo>
                  <a:lnTo>
                    <a:pt x="20991" y="13705"/>
                  </a:lnTo>
                  <a:lnTo>
                    <a:pt x="27861" y="6823"/>
                  </a:lnTo>
                  <a:lnTo>
                    <a:pt x="21003" y="6859"/>
                  </a:lnTo>
                  <a:lnTo>
                    <a:pt x="21003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26"/>
            <p:cNvSpPr/>
            <p:nvPr/>
          </p:nvSpPr>
          <p:spPr>
            <a:xfrm rot="5400000">
              <a:off x="5194148" y="4460409"/>
              <a:ext cx="367620" cy="367937"/>
            </a:xfrm>
            <a:custGeom>
              <a:rect b="b" l="l" r="r" t="t"/>
              <a:pathLst>
                <a:path extrusionOk="0" h="27874" w="27850">
                  <a:moveTo>
                    <a:pt x="21015" y="1"/>
                  </a:moveTo>
                  <a:lnTo>
                    <a:pt x="14133" y="6883"/>
                  </a:lnTo>
                  <a:lnTo>
                    <a:pt x="10311" y="6895"/>
                  </a:lnTo>
                  <a:lnTo>
                    <a:pt x="0" y="17217"/>
                  </a:lnTo>
                  <a:lnTo>
                    <a:pt x="3632" y="17217"/>
                  </a:lnTo>
                  <a:lnTo>
                    <a:pt x="10359" y="10490"/>
                  </a:lnTo>
                  <a:lnTo>
                    <a:pt x="10359" y="17503"/>
                  </a:lnTo>
                  <a:lnTo>
                    <a:pt x="17372" y="17503"/>
                  </a:lnTo>
                  <a:lnTo>
                    <a:pt x="10657" y="24230"/>
                  </a:lnTo>
                  <a:lnTo>
                    <a:pt x="10657" y="27873"/>
                  </a:lnTo>
                  <a:lnTo>
                    <a:pt x="20979" y="17539"/>
                  </a:lnTo>
                  <a:lnTo>
                    <a:pt x="20967" y="13705"/>
                  </a:lnTo>
                  <a:lnTo>
                    <a:pt x="27849" y="6823"/>
                  </a:lnTo>
                  <a:lnTo>
                    <a:pt x="21003" y="6847"/>
                  </a:lnTo>
                  <a:lnTo>
                    <a:pt x="210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26"/>
            <p:cNvSpPr/>
            <p:nvPr/>
          </p:nvSpPr>
          <p:spPr>
            <a:xfrm rot="5400000">
              <a:off x="5518271" y="4461054"/>
              <a:ext cx="367778" cy="367924"/>
            </a:xfrm>
            <a:custGeom>
              <a:rect b="b" l="l" r="r" t="t"/>
              <a:pathLst>
                <a:path extrusionOk="0" h="27873" w="27862">
                  <a:moveTo>
                    <a:pt x="21039" y="0"/>
                  </a:moveTo>
                  <a:lnTo>
                    <a:pt x="14157" y="6894"/>
                  </a:lnTo>
                  <a:lnTo>
                    <a:pt x="10323" y="6894"/>
                  </a:lnTo>
                  <a:lnTo>
                    <a:pt x="1" y="17228"/>
                  </a:lnTo>
                  <a:lnTo>
                    <a:pt x="3656" y="17228"/>
                  </a:lnTo>
                  <a:lnTo>
                    <a:pt x="10359" y="10490"/>
                  </a:lnTo>
                  <a:lnTo>
                    <a:pt x="10359" y="17514"/>
                  </a:lnTo>
                  <a:lnTo>
                    <a:pt x="10383" y="17514"/>
                  </a:lnTo>
                  <a:lnTo>
                    <a:pt x="17384" y="17502"/>
                  </a:lnTo>
                  <a:lnTo>
                    <a:pt x="17384" y="17502"/>
                  </a:lnTo>
                  <a:lnTo>
                    <a:pt x="10657" y="24241"/>
                  </a:lnTo>
                  <a:lnTo>
                    <a:pt x="10681" y="27873"/>
                  </a:lnTo>
                  <a:lnTo>
                    <a:pt x="20991" y="17526"/>
                  </a:lnTo>
                  <a:lnTo>
                    <a:pt x="20991" y="13704"/>
                  </a:lnTo>
                  <a:lnTo>
                    <a:pt x="27861" y="6811"/>
                  </a:lnTo>
                  <a:lnTo>
                    <a:pt x="27861" y="6811"/>
                  </a:lnTo>
                  <a:lnTo>
                    <a:pt x="21003" y="6858"/>
                  </a:lnTo>
                  <a:lnTo>
                    <a:pt x="21003" y="6846"/>
                  </a:lnTo>
                  <a:lnTo>
                    <a:pt x="210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26"/>
            <p:cNvSpPr/>
            <p:nvPr/>
          </p:nvSpPr>
          <p:spPr>
            <a:xfrm rot="5400000">
              <a:off x="5842547" y="4460327"/>
              <a:ext cx="367620" cy="367924"/>
            </a:xfrm>
            <a:custGeom>
              <a:rect b="b" l="l" r="r" t="t"/>
              <a:pathLst>
                <a:path extrusionOk="0" h="27873" w="27850">
                  <a:moveTo>
                    <a:pt x="21015" y="0"/>
                  </a:moveTo>
                  <a:lnTo>
                    <a:pt x="14145" y="6870"/>
                  </a:lnTo>
                  <a:lnTo>
                    <a:pt x="10312" y="6894"/>
                  </a:lnTo>
                  <a:lnTo>
                    <a:pt x="1" y="17217"/>
                  </a:lnTo>
                  <a:lnTo>
                    <a:pt x="3632" y="17217"/>
                  </a:lnTo>
                  <a:lnTo>
                    <a:pt x="10347" y="10490"/>
                  </a:lnTo>
                  <a:lnTo>
                    <a:pt x="10359" y="17502"/>
                  </a:lnTo>
                  <a:lnTo>
                    <a:pt x="17372" y="17502"/>
                  </a:lnTo>
                  <a:lnTo>
                    <a:pt x="10657" y="24229"/>
                  </a:lnTo>
                  <a:lnTo>
                    <a:pt x="10657" y="27873"/>
                  </a:lnTo>
                  <a:lnTo>
                    <a:pt x="20968" y="17526"/>
                  </a:lnTo>
                  <a:lnTo>
                    <a:pt x="20968" y="13704"/>
                  </a:lnTo>
                  <a:lnTo>
                    <a:pt x="27850" y="6811"/>
                  </a:lnTo>
                  <a:lnTo>
                    <a:pt x="21003" y="6846"/>
                  </a:lnTo>
                  <a:lnTo>
                    <a:pt x="210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26"/>
            <p:cNvSpPr/>
            <p:nvPr/>
          </p:nvSpPr>
          <p:spPr>
            <a:xfrm rot="5400000">
              <a:off x="6166597" y="4461618"/>
              <a:ext cx="367924" cy="367937"/>
            </a:xfrm>
            <a:custGeom>
              <a:rect b="b" l="l" r="r" t="t"/>
              <a:pathLst>
                <a:path extrusionOk="0" h="27874" w="27873">
                  <a:moveTo>
                    <a:pt x="21038" y="1"/>
                  </a:moveTo>
                  <a:lnTo>
                    <a:pt x="14157" y="6882"/>
                  </a:lnTo>
                  <a:lnTo>
                    <a:pt x="10323" y="6882"/>
                  </a:lnTo>
                  <a:lnTo>
                    <a:pt x="0" y="17229"/>
                  </a:lnTo>
                  <a:lnTo>
                    <a:pt x="3643" y="17229"/>
                  </a:lnTo>
                  <a:lnTo>
                    <a:pt x="10370" y="10490"/>
                  </a:lnTo>
                  <a:lnTo>
                    <a:pt x="10370" y="17515"/>
                  </a:lnTo>
                  <a:lnTo>
                    <a:pt x="17395" y="17503"/>
                  </a:lnTo>
                  <a:lnTo>
                    <a:pt x="17395" y="17503"/>
                  </a:lnTo>
                  <a:lnTo>
                    <a:pt x="10668" y="24242"/>
                  </a:lnTo>
                  <a:lnTo>
                    <a:pt x="10680" y="27873"/>
                  </a:lnTo>
                  <a:lnTo>
                    <a:pt x="20991" y="17527"/>
                  </a:lnTo>
                  <a:lnTo>
                    <a:pt x="20991" y="13705"/>
                  </a:lnTo>
                  <a:lnTo>
                    <a:pt x="27873" y="6811"/>
                  </a:lnTo>
                  <a:lnTo>
                    <a:pt x="27873" y="6811"/>
                  </a:lnTo>
                  <a:lnTo>
                    <a:pt x="21003" y="6859"/>
                  </a:lnTo>
                  <a:lnTo>
                    <a:pt x="21003" y="6835"/>
                  </a:lnTo>
                  <a:lnTo>
                    <a:pt x="210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26"/>
            <p:cNvSpPr/>
            <p:nvPr/>
          </p:nvSpPr>
          <p:spPr>
            <a:xfrm rot="5400000">
              <a:off x="6490965" y="4460560"/>
              <a:ext cx="367765" cy="368095"/>
            </a:xfrm>
            <a:custGeom>
              <a:rect b="b" l="l" r="r" t="t"/>
              <a:pathLst>
                <a:path extrusionOk="0" h="27886" w="27861">
                  <a:moveTo>
                    <a:pt x="21027" y="1"/>
                  </a:moveTo>
                  <a:lnTo>
                    <a:pt x="14157" y="6883"/>
                  </a:lnTo>
                  <a:lnTo>
                    <a:pt x="10335" y="6895"/>
                  </a:lnTo>
                  <a:lnTo>
                    <a:pt x="0" y="17229"/>
                  </a:lnTo>
                  <a:lnTo>
                    <a:pt x="3644" y="17229"/>
                  </a:lnTo>
                  <a:lnTo>
                    <a:pt x="10359" y="10502"/>
                  </a:lnTo>
                  <a:lnTo>
                    <a:pt x="10371" y="17503"/>
                  </a:lnTo>
                  <a:lnTo>
                    <a:pt x="17383" y="17503"/>
                  </a:lnTo>
                  <a:lnTo>
                    <a:pt x="10668" y="24230"/>
                  </a:lnTo>
                  <a:lnTo>
                    <a:pt x="10668" y="27885"/>
                  </a:lnTo>
                  <a:lnTo>
                    <a:pt x="20991" y="17539"/>
                  </a:lnTo>
                  <a:lnTo>
                    <a:pt x="20991" y="13717"/>
                  </a:lnTo>
                  <a:lnTo>
                    <a:pt x="27861" y="6823"/>
                  </a:lnTo>
                  <a:lnTo>
                    <a:pt x="21015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6" name="Google Shape;1556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27"/>
          <p:cNvSpPr/>
          <p:nvPr/>
        </p:nvSpPr>
        <p:spPr>
          <a:xfrm>
            <a:off x="330300" y="312900"/>
            <a:ext cx="8104800" cy="4500600"/>
          </a:xfrm>
          <a:prstGeom prst="rect">
            <a:avLst/>
          </a:prstGeom>
          <a:solidFill>
            <a:srgbClr val="F8E7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9" name="Google Shape;1559;p27"/>
          <p:cNvGrpSpPr/>
          <p:nvPr/>
        </p:nvGrpSpPr>
        <p:grpSpPr>
          <a:xfrm>
            <a:off x="8435327" y="317840"/>
            <a:ext cx="369970" cy="4484681"/>
            <a:chOff x="338863" y="317840"/>
            <a:chExt cx="369970" cy="4484681"/>
          </a:xfrm>
        </p:grpSpPr>
        <p:sp>
          <p:nvSpPr>
            <p:cNvPr id="1560" name="Google Shape;1560;p27"/>
            <p:cNvSpPr/>
            <p:nvPr/>
          </p:nvSpPr>
          <p:spPr>
            <a:xfrm>
              <a:off x="341054" y="2534527"/>
              <a:ext cx="367778" cy="368082"/>
            </a:xfrm>
            <a:custGeom>
              <a:rect b="b" l="l" r="r" t="t"/>
              <a:pathLst>
                <a:path extrusionOk="0" h="27885" w="27862">
                  <a:moveTo>
                    <a:pt x="21027" y="0"/>
                  </a:moveTo>
                  <a:lnTo>
                    <a:pt x="14158" y="6894"/>
                  </a:lnTo>
                  <a:lnTo>
                    <a:pt x="10324" y="6894"/>
                  </a:lnTo>
                  <a:lnTo>
                    <a:pt x="1" y="17241"/>
                  </a:lnTo>
                  <a:lnTo>
                    <a:pt x="3644" y="17241"/>
                  </a:lnTo>
                  <a:lnTo>
                    <a:pt x="10359" y="10502"/>
                  </a:lnTo>
                  <a:lnTo>
                    <a:pt x="10371" y="17514"/>
                  </a:lnTo>
                  <a:lnTo>
                    <a:pt x="17384" y="17503"/>
                  </a:lnTo>
                  <a:lnTo>
                    <a:pt x="10669" y="24253"/>
                  </a:lnTo>
                  <a:lnTo>
                    <a:pt x="10669" y="27885"/>
                  </a:lnTo>
                  <a:lnTo>
                    <a:pt x="20980" y="17538"/>
                  </a:lnTo>
                  <a:lnTo>
                    <a:pt x="20980" y="13716"/>
                  </a:lnTo>
                  <a:lnTo>
                    <a:pt x="27862" y="6823"/>
                  </a:lnTo>
                  <a:lnTo>
                    <a:pt x="21016" y="6870"/>
                  </a:lnTo>
                  <a:lnTo>
                    <a:pt x="21004" y="6870"/>
                  </a:lnTo>
                  <a:lnTo>
                    <a:pt x="21004" y="6847"/>
                  </a:lnTo>
                  <a:lnTo>
                    <a:pt x="210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27"/>
            <p:cNvSpPr/>
            <p:nvPr/>
          </p:nvSpPr>
          <p:spPr>
            <a:xfrm>
              <a:off x="340909" y="2217752"/>
              <a:ext cx="367448" cy="368082"/>
            </a:xfrm>
            <a:custGeom>
              <a:rect b="b" l="l" r="r" t="t"/>
              <a:pathLst>
                <a:path extrusionOk="0" h="27885" w="27837">
                  <a:moveTo>
                    <a:pt x="21015" y="1"/>
                  </a:moveTo>
                  <a:lnTo>
                    <a:pt x="14133" y="6882"/>
                  </a:lnTo>
                  <a:lnTo>
                    <a:pt x="10311" y="6894"/>
                  </a:lnTo>
                  <a:lnTo>
                    <a:pt x="0" y="17229"/>
                  </a:lnTo>
                  <a:lnTo>
                    <a:pt x="3631" y="17229"/>
                  </a:lnTo>
                  <a:lnTo>
                    <a:pt x="10359" y="10502"/>
                  </a:lnTo>
                  <a:lnTo>
                    <a:pt x="10359" y="17503"/>
                  </a:lnTo>
                  <a:lnTo>
                    <a:pt x="17383" y="17503"/>
                  </a:lnTo>
                  <a:lnTo>
                    <a:pt x="10656" y="24230"/>
                  </a:lnTo>
                  <a:lnTo>
                    <a:pt x="10656" y="27885"/>
                  </a:lnTo>
                  <a:lnTo>
                    <a:pt x="20979" y="17538"/>
                  </a:lnTo>
                  <a:lnTo>
                    <a:pt x="20967" y="13717"/>
                  </a:lnTo>
                  <a:lnTo>
                    <a:pt x="27837" y="6823"/>
                  </a:lnTo>
                  <a:lnTo>
                    <a:pt x="20991" y="6847"/>
                  </a:lnTo>
                  <a:lnTo>
                    <a:pt x="210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27"/>
            <p:cNvSpPr/>
            <p:nvPr/>
          </p:nvSpPr>
          <p:spPr>
            <a:xfrm>
              <a:off x="340434" y="1901122"/>
              <a:ext cx="367765" cy="367937"/>
            </a:xfrm>
            <a:custGeom>
              <a:rect b="b" l="l" r="r" t="t"/>
              <a:pathLst>
                <a:path extrusionOk="0" h="27874" w="27861">
                  <a:moveTo>
                    <a:pt x="21027" y="1"/>
                  </a:moveTo>
                  <a:lnTo>
                    <a:pt x="14157" y="6895"/>
                  </a:lnTo>
                  <a:lnTo>
                    <a:pt x="10335" y="6895"/>
                  </a:lnTo>
                  <a:lnTo>
                    <a:pt x="0" y="17241"/>
                  </a:lnTo>
                  <a:lnTo>
                    <a:pt x="3644" y="17241"/>
                  </a:lnTo>
                  <a:lnTo>
                    <a:pt x="10359" y="10490"/>
                  </a:lnTo>
                  <a:lnTo>
                    <a:pt x="10371" y="17515"/>
                  </a:lnTo>
                  <a:lnTo>
                    <a:pt x="17383" y="17503"/>
                  </a:lnTo>
                  <a:lnTo>
                    <a:pt x="10656" y="24242"/>
                  </a:lnTo>
                  <a:lnTo>
                    <a:pt x="10668" y="27873"/>
                  </a:lnTo>
                  <a:lnTo>
                    <a:pt x="20991" y="17539"/>
                  </a:lnTo>
                  <a:lnTo>
                    <a:pt x="20991" y="13705"/>
                  </a:lnTo>
                  <a:lnTo>
                    <a:pt x="27861" y="6823"/>
                  </a:lnTo>
                  <a:lnTo>
                    <a:pt x="21003" y="6859"/>
                  </a:lnTo>
                  <a:lnTo>
                    <a:pt x="21003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27"/>
            <p:cNvSpPr/>
            <p:nvPr/>
          </p:nvSpPr>
          <p:spPr>
            <a:xfrm>
              <a:off x="340275" y="1584492"/>
              <a:ext cx="367620" cy="367937"/>
            </a:xfrm>
            <a:custGeom>
              <a:rect b="b" l="l" r="r" t="t"/>
              <a:pathLst>
                <a:path extrusionOk="0" h="27874" w="27850">
                  <a:moveTo>
                    <a:pt x="21015" y="1"/>
                  </a:moveTo>
                  <a:lnTo>
                    <a:pt x="14133" y="6883"/>
                  </a:lnTo>
                  <a:lnTo>
                    <a:pt x="10311" y="6895"/>
                  </a:lnTo>
                  <a:lnTo>
                    <a:pt x="0" y="17217"/>
                  </a:lnTo>
                  <a:lnTo>
                    <a:pt x="3632" y="17217"/>
                  </a:lnTo>
                  <a:lnTo>
                    <a:pt x="10359" y="10490"/>
                  </a:lnTo>
                  <a:lnTo>
                    <a:pt x="10359" y="17503"/>
                  </a:lnTo>
                  <a:lnTo>
                    <a:pt x="17372" y="17503"/>
                  </a:lnTo>
                  <a:lnTo>
                    <a:pt x="10657" y="24230"/>
                  </a:lnTo>
                  <a:lnTo>
                    <a:pt x="10657" y="27873"/>
                  </a:lnTo>
                  <a:lnTo>
                    <a:pt x="20979" y="17539"/>
                  </a:lnTo>
                  <a:lnTo>
                    <a:pt x="20967" y="13705"/>
                  </a:lnTo>
                  <a:lnTo>
                    <a:pt x="27849" y="6823"/>
                  </a:lnTo>
                  <a:lnTo>
                    <a:pt x="21003" y="6847"/>
                  </a:lnTo>
                  <a:lnTo>
                    <a:pt x="210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27"/>
            <p:cNvSpPr/>
            <p:nvPr/>
          </p:nvSpPr>
          <p:spPr>
            <a:xfrm>
              <a:off x="339800" y="1267875"/>
              <a:ext cx="367778" cy="367924"/>
            </a:xfrm>
            <a:custGeom>
              <a:rect b="b" l="l" r="r" t="t"/>
              <a:pathLst>
                <a:path extrusionOk="0" h="27873" w="27862">
                  <a:moveTo>
                    <a:pt x="21039" y="0"/>
                  </a:moveTo>
                  <a:lnTo>
                    <a:pt x="14157" y="6894"/>
                  </a:lnTo>
                  <a:lnTo>
                    <a:pt x="10323" y="6894"/>
                  </a:lnTo>
                  <a:lnTo>
                    <a:pt x="1" y="17228"/>
                  </a:lnTo>
                  <a:lnTo>
                    <a:pt x="3656" y="17228"/>
                  </a:lnTo>
                  <a:lnTo>
                    <a:pt x="10359" y="10490"/>
                  </a:lnTo>
                  <a:lnTo>
                    <a:pt x="10359" y="17514"/>
                  </a:lnTo>
                  <a:lnTo>
                    <a:pt x="10383" y="17514"/>
                  </a:lnTo>
                  <a:lnTo>
                    <a:pt x="17384" y="17502"/>
                  </a:lnTo>
                  <a:lnTo>
                    <a:pt x="17384" y="17502"/>
                  </a:lnTo>
                  <a:lnTo>
                    <a:pt x="10657" y="24241"/>
                  </a:lnTo>
                  <a:lnTo>
                    <a:pt x="10681" y="27873"/>
                  </a:lnTo>
                  <a:lnTo>
                    <a:pt x="20991" y="17526"/>
                  </a:lnTo>
                  <a:lnTo>
                    <a:pt x="20991" y="13704"/>
                  </a:lnTo>
                  <a:lnTo>
                    <a:pt x="27861" y="6811"/>
                  </a:lnTo>
                  <a:lnTo>
                    <a:pt x="27861" y="6811"/>
                  </a:lnTo>
                  <a:lnTo>
                    <a:pt x="21003" y="6858"/>
                  </a:lnTo>
                  <a:lnTo>
                    <a:pt x="21003" y="6846"/>
                  </a:lnTo>
                  <a:lnTo>
                    <a:pt x="210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27"/>
            <p:cNvSpPr/>
            <p:nvPr/>
          </p:nvSpPr>
          <p:spPr>
            <a:xfrm>
              <a:off x="339642" y="951258"/>
              <a:ext cx="367620" cy="367924"/>
            </a:xfrm>
            <a:custGeom>
              <a:rect b="b" l="l" r="r" t="t"/>
              <a:pathLst>
                <a:path extrusionOk="0" h="27873" w="27850">
                  <a:moveTo>
                    <a:pt x="21015" y="0"/>
                  </a:moveTo>
                  <a:lnTo>
                    <a:pt x="14145" y="6870"/>
                  </a:lnTo>
                  <a:lnTo>
                    <a:pt x="10312" y="6894"/>
                  </a:lnTo>
                  <a:lnTo>
                    <a:pt x="1" y="17217"/>
                  </a:lnTo>
                  <a:lnTo>
                    <a:pt x="3632" y="17217"/>
                  </a:lnTo>
                  <a:lnTo>
                    <a:pt x="10347" y="10490"/>
                  </a:lnTo>
                  <a:lnTo>
                    <a:pt x="10359" y="17502"/>
                  </a:lnTo>
                  <a:lnTo>
                    <a:pt x="17372" y="17502"/>
                  </a:lnTo>
                  <a:lnTo>
                    <a:pt x="10657" y="24229"/>
                  </a:lnTo>
                  <a:lnTo>
                    <a:pt x="10657" y="27873"/>
                  </a:lnTo>
                  <a:lnTo>
                    <a:pt x="20968" y="17526"/>
                  </a:lnTo>
                  <a:lnTo>
                    <a:pt x="20968" y="13704"/>
                  </a:lnTo>
                  <a:lnTo>
                    <a:pt x="27850" y="6811"/>
                  </a:lnTo>
                  <a:lnTo>
                    <a:pt x="21003" y="6846"/>
                  </a:lnTo>
                  <a:lnTo>
                    <a:pt x="210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27"/>
            <p:cNvSpPr/>
            <p:nvPr/>
          </p:nvSpPr>
          <p:spPr>
            <a:xfrm>
              <a:off x="339180" y="634628"/>
              <a:ext cx="367924" cy="367937"/>
            </a:xfrm>
            <a:custGeom>
              <a:rect b="b" l="l" r="r" t="t"/>
              <a:pathLst>
                <a:path extrusionOk="0" h="27874" w="27873">
                  <a:moveTo>
                    <a:pt x="21038" y="1"/>
                  </a:moveTo>
                  <a:lnTo>
                    <a:pt x="14157" y="6882"/>
                  </a:lnTo>
                  <a:lnTo>
                    <a:pt x="10323" y="6882"/>
                  </a:lnTo>
                  <a:lnTo>
                    <a:pt x="0" y="17229"/>
                  </a:lnTo>
                  <a:lnTo>
                    <a:pt x="3643" y="17229"/>
                  </a:lnTo>
                  <a:lnTo>
                    <a:pt x="10370" y="10490"/>
                  </a:lnTo>
                  <a:lnTo>
                    <a:pt x="10370" y="17515"/>
                  </a:lnTo>
                  <a:lnTo>
                    <a:pt x="17395" y="17503"/>
                  </a:lnTo>
                  <a:lnTo>
                    <a:pt x="17395" y="17503"/>
                  </a:lnTo>
                  <a:lnTo>
                    <a:pt x="10668" y="24242"/>
                  </a:lnTo>
                  <a:lnTo>
                    <a:pt x="10680" y="27873"/>
                  </a:lnTo>
                  <a:lnTo>
                    <a:pt x="20991" y="17527"/>
                  </a:lnTo>
                  <a:lnTo>
                    <a:pt x="20991" y="13705"/>
                  </a:lnTo>
                  <a:lnTo>
                    <a:pt x="27873" y="6811"/>
                  </a:lnTo>
                  <a:lnTo>
                    <a:pt x="27873" y="6811"/>
                  </a:lnTo>
                  <a:lnTo>
                    <a:pt x="21003" y="6859"/>
                  </a:lnTo>
                  <a:lnTo>
                    <a:pt x="21003" y="6835"/>
                  </a:lnTo>
                  <a:lnTo>
                    <a:pt x="210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27"/>
            <p:cNvSpPr/>
            <p:nvPr/>
          </p:nvSpPr>
          <p:spPr>
            <a:xfrm>
              <a:off x="338863" y="317840"/>
              <a:ext cx="367765" cy="368095"/>
            </a:xfrm>
            <a:custGeom>
              <a:rect b="b" l="l" r="r" t="t"/>
              <a:pathLst>
                <a:path extrusionOk="0" h="27886" w="27861">
                  <a:moveTo>
                    <a:pt x="21027" y="1"/>
                  </a:moveTo>
                  <a:lnTo>
                    <a:pt x="14157" y="6883"/>
                  </a:lnTo>
                  <a:lnTo>
                    <a:pt x="10335" y="6895"/>
                  </a:lnTo>
                  <a:lnTo>
                    <a:pt x="0" y="17229"/>
                  </a:lnTo>
                  <a:lnTo>
                    <a:pt x="3644" y="17229"/>
                  </a:lnTo>
                  <a:lnTo>
                    <a:pt x="10359" y="10502"/>
                  </a:lnTo>
                  <a:lnTo>
                    <a:pt x="10371" y="17503"/>
                  </a:lnTo>
                  <a:lnTo>
                    <a:pt x="17383" y="17503"/>
                  </a:lnTo>
                  <a:lnTo>
                    <a:pt x="10668" y="24230"/>
                  </a:lnTo>
                  <a:lnTo>
                    <a:pt x="10668" y="27885"/>
                  </a:lnTo>
                  <a:lnTo>
                    <a:pt x="20991" y="17539"/>
                  </a:lnTo>
                  <a:lnTo>
                    <a:pt x="20991" y="13717"/>
                  </a:lnTo>
                  <a:lnTo>
                    <a:pt x="27861" y="6823"/>
                  </a:lnTo>
                  <a:lnTo>
                    <a:pt x="21015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27"/>
            <p:cNvSpPr/>
            <p:nvPr/>
          </p:nvSpPr>
          <p:spPr>
            <a:xfrm>
              <a:off x="340434" y="4434584"/>
              <a:ext cx="367765" cy="367937"/>
            </a:xfrm>
            <a:custGeom>
              <a:rect b="b" l="l" r="r" t="t"/>
              <a:pathLst>
                <a:path extrusionOk="0" h="27874" w="27861">
                  <a:moveTo>
                    <a:pt x="21027" y="1"/>
                  </a:moveTo>
                  <a:lnTo>
                    <a:pt x="14157" y="6895"/>
                  </a:lnTo>
                  <a:lnTo>
                    <a:pt x="10335" y="6895"/>
                  </a:lnTo>
                  <a:lnTo>
                    <a:pt x="0" y="17241"/>
                  </a:lnTo>
                  <a:lnTo>
                    <a:pt x="3644" y="17241"/>
                  </a:lnTo>
                  <a:lnTo>
                    <a:pt x="10359" y="10490"/>
                  </a:lnTo>
                  <a:lnTo>
                    <a:pt x="10371" y="17515"/>
                  </a:lnTo>
                  <a:lnTo>
                    <a:pt x="17383" y="17503"/>
                  </a:lnTo>
                  <a:lnTo>
                    <a:pt x="10656" y="24242"/>
                  </a:lnTo>
                  <a:lnTo>
                    <a:pt x="10668" y="27873"/>
                  </a:lnTo>
                  <a:lnTo>
                    <a:pt x="20991" y="17539"/>
                  </a:lnTo>
                  <a:lnTo>
                    <a:pt x="20991" y="13705"/>
                  </a:lnTo>
                  <a:lnTo>
                    <a:pt x="27861" y="6823"/>
                  </a:lnTo>
                  <a:lnTo>
                    <a:pt x="21003" y="6859"/>
                  </a:lnTo>
                  <a:lnTo>
                    <a:pt x="21003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27"/>
            <p:cNvSpPr/>
            <p:nvPr/>
          </p:nvSpPr>
          <p:spPr>
            <a:xfrm>
              <a:off x="340275" y="4117954"/>
              <a:ext cx="367620" cy="367937"/>
            </a:xfrm>
            <a:custGeom>
              <a:rect b="b" l="l" r="r" t="t"/>
              <a:pathLst>
                <a:path extrusionOk="0" h="27874" w="27850">
                  <a:moveTo>
                    <a:pt x="21015" y="1"/>
                  </a:moveTo>
                  <a:lnTo>
                    <a:pt x="14133" y="6883"/>
                  </a:lnTo>
                  <a:lnTo>
                    <a:pt x="10311" y="6895"/>
                  </a:lnTo>
                  <a:lnTo>
                    <a:pt x="0" y="17217"/>
                  </a:lnTo>
                  <a:lnTo>
                    <a:pt x="3632" y="17217"/>
                  </a:lnTo>
                  <a:lnTo>
                    <a:pt x="10359" y="10490"/>
                  </a:lnTo>
                  <a:lnTo>
                    <a:pt x="10359" y="17503"/>
                  </a:lnTo>
                  <a:lnTo>
                    <a:pt x="17372" y="17503"/>
                  </a:lnTo>
                  <a:lnTo>
                    <a:pt x="10657" y="24230"/>
                  </a:lnTo>
                  <a:lnTo>
                    <a:pt x="10657" y="27873"/>
                  </a:lnTo>
                  <a:lnTo>
                    <a:pt x="20979" y="17539"/>
                  </a:lnTo>
                  <a:lnTo>
                    <a:pt x="20967" y="13705"/>
                  </a:lnTo>
                  <a:lnTo>
                    <a:pt x="27849" y="6823"/>
                  </a:lnTo>
                  <a:lnTo>
                    <a:pt x="21003" y="6847"/>
                  </a:lnTo>
                  <a:lnTo>
                    <a:pt x="210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27"/>
            <p:cNvSpPr/>
            <p:nvPr/>
          </p:nvSpPr>
          <p:spPr>
            <a:xfrm>
              <a:off x="339800" y="3801337"/>
              <a:ext cx="367778" cy="367924"/>
            </a:xfrm>
            <a:custGeom>
              <a:rect b="b" l="l" r="r" t="t"/>
              <a:pathLst>
                <a:path extrusionOk="0" h="27873" w="27862">
                  <a:moveTo>
                    <a:pt x="21039" y="0"/>
                  </a:moveTo>
                  <a:lnTo>
                    <a:pt x="14157" y="6894"/>
                  </a:lnTo>
                  <a:lnTo>
                    <a:pt x="10323" y="6894"/>
                  </a:lnTo>
                  <a:lnTo>
                    <a:pt x="1" y="17228"/>
                  </a:lnTo>
                  <a:lnTo>
                    <a:pt x="3656" y="17228"/>
                  </a:lnTo>
                  <a:lnTo>
                    <a:pt x="10359" y="10490"/>
                  </a:lnTo>
                  <a:lnTo>
                    <a:pt x="10359" y="17514"/>
                  </a:lnTo>
                  <a:lnTo>
                    <a:pt x="10383" y="17514"/>
                  </a:lnTo>
                  <a:lnTo>
                    <a:pt x="17384" y="17502"/>
                  </a:lnTo>
                  <a:lnTo>
                    <a:pt x="17384" y="17502"/>
                  </a:lnTo>
                  <a:lnTo>
                    <a:pt x="10657" y="24241"/>
                  </a:lnTo>
                  <a:lnTo>
                    <a:pt x="10681" y="27873"/>
                  </a:lnTo>
                  <a:lnTo>
                    <a:pt x="20991" y="17526"/>
                  </a:lnTo>
                  <a:lnTo>
                    <a:pt x="20991" y="13704"/>
                  </a:lnTo>
                  <a:lnTo>
                    <a:pt x="27861" y="6811"/>
                  </a:lnTo>
                  <a:lnTo>
                    <a:pt x="27861" y="6811"/>
                  </a:lnTo>
                  <a:lnTo>
                    <a:pt x="21003" y="6858"/>
                  </a:lnTo>
                  <a:lnTo>
                    <a:pt x="21003" y="6846"/>
                  </a:lnTo>
                  <a:lnTo>
                    <a:pt x="210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27"/>
            <p:cNvSpPr/>
            <p:nvPr/>
          </p:nvSpPr>
          <p:spPr>
            <a:xfrm>
              <a:off x="339642" y="3484720"/>
              <a:ext cx="367620" cy="367924"/>
            </a:xfrm>
            <a:custGeom>
              <a:rect b="b" l="l" r="r" t="t"/>
              <a:pathLst>
                <a:path extrusionOk="0" h="27873" w="27850">
                  <a:moveTo>
                    <a:pt x="21015" y="0"/>
                  </a:moveTo>
                  <a:lnTo>
                    <a:pt x="14145" y="6870"/>
                  </a:lnTo>
                  <a:lnTo>
                    <a:pt x="10312" y="6894"/>
                  </a:lnTo>
                  <a:lnTo>
                    <a:pt x="1" y="17217"/>
                  </a:lnTo>
                  <a:lnTo>
                    <a:pt x="3632" y="17217"/>
                  </a:lnTo>
                  <a:lnTo>
                    <a:pt x="10347" y="10490"/>
                  </a:lnTo>
                  <a:lnTo>
                    <a:pt x="10359" y="17502"/>
                  </a:lnTo>
                  <a:lnTo>
                    <a:pt x="17372" y="17502"/>
                  </a:lnTo>
                  <a:lnTo>
                    <a:pt x="10657" y="24229"/>
                  </a:lnTo>
                  <a:lnTo>
                    <a:pt x="10657" y="27873"/>
                  </a:lnTo>
                  <a:lnTo>
                    <a:pt x="20968" y="17526"/>
                  </a:lnTo>
                  <a:lnTo>
                    <a:pt x="20968" y="13704"/>
                  </a:lnTo>
                  <a:lnTo>
                    <a:pt x="27850" y="6811"/>
                  </a:lnTo>
                  <a:lnTo>
                    <a:pt x="21003" y="6846"/>
                  </a:lnTo>
                  <a:lnTo>
                    <a:pt x="210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27"/>
            <p:cNvSpPr/>
            <p:nvPr/>
          </p:nvSpPr>
          <p:spPr>
            <a:xfrm>
              <a:off x="339180" y="3168090"/>
              <a:ext cx="367924" cy="367937"/>
            </a:xfrm>
            <a:custGeom>
              <a:rect b="b" l="l" r="r" t="t"/>
              <a:pathLst>
                <a:path extrusionOk="0" h="27874" w="27873">
                  <a:moveTo>
                    <a:pt x="21038" y="1"/>
                  </a:moveTo>
                  <a:lnTo>
                    <a:pt x="14157" y="6882"/>
                  </a:lnTo>
                  <a:lnTo>
                    <a:pt x="10323" y="6882"/>
                  </a:lnTo>
                  <a:lnTo>
                    <a:pt x="0" y="17229"/>
                  </a:lnTo>
                  <a:lnTo>
                    <a:pt x="3643" y="17229"/>
                  </a:lnTo>
                  <a:lnTo>
                    <a:pt x="10370" y="10490"/>
                  </a:lnTo>
                  <a:lnTo>
                    <a:pt x="10370" y="17515"/>
                  </a:lnTo>
                  <a:lnTo>
                    <a:pt x="17395" y="17503"/>
                  </a:lnTo>
                  <a:lnTo>
                    <a:pt x="17395" y="17503"/>
                  </a:lnTo>
                  <a:lnTo>
                    <a:pt x="10668" y="24242"/>
                  </a:lnTo>
                  <a:lnTo>
                    <a:pt x="10680" y="27873"/>
                  </a:lnTo>
                  <a:lnTo>
                    <a:pt x="20991" y="17527"/>
                  </a:lnTo>
                  <a:lnTo>
                    <a:pt x="20991" y="13705"/>
                  </a:lnTo>
                  <a:lnTo>
                    <a:pt x="27873" y="6811"/>
                  </a:lnTo>
                  <a:lnTo>
                    <a:pt x="27873" y="6811"/>
                  </a:lnTo>
                  <a:lnTo>
                    <a:pt x="21003" y="6859"/>
                  </a:lnTo>
                  <a:lnTo>
                    <a:pt x="21003" y="6835"/>
                  </a:lnTo>
                  <a:lnTo>
                    <a:pt x="210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27"/>
            <p:cNvSpPr/>
            <p:nvPr/>
          </p:nvSpPr>
          <p:spPr>
            <a:xfrm>
              <a:off x="338863" y="2851302"/>
              <a:ext cx="367765" cy="368095"/>
            </a:xfrm>
            <a:custGeom>
              <a:rect b="b" l="l" r="r" t="t"/>
              <a:pathLst>
                <a:path extrusionOk="0" h="27886" w="27861">
                  <a:moveTo>
                    <a:pt x="21027" y="1"/>
                  </a:moveTo>
                  <a:lnTo>
                    <a:pt x="14157" y="6883"/>
                  </a:lnTo>
                  <a:lnTo>
                    <a:pt x="10335" y="6895"/>
                  </a:lnTo>
                  <a:lnTo>
                    <a:pt x="0" y="17229"/>
                  </a:lnTo>
                  <a:lnTo>
                    <a:pt x="3644" y="17229"/>
                  </a:lnTo>
                  <a:lnTo>
                    <a:pt x="10359" y="10502"/>
                  </a:lnTo>
                  <a:lnTo>
                    <a:pt x="10371" y="17503"/>
                  </a:lnTo>
                  <a:lnTo>
                    <a:pt x="17383" y="17503"/>
                  </a:lnTo>
                  <a:lnTo>
                    <a:pt x="10668" y="24230"/>
                  </a:lnTo>
                  <a:lnTo>
                    <a:pt x="10668" y="27885"/>
                  </a:lnTo>
                  <a:lnTo>
                    <a:pt x="20991" y="17539"/>
                  </a:lnTo>
                  <a:lnTo>
                    <a:pt x="20991" y="13717"/>
                  </a:lnTo>
                  <a:lnTo>
                    <a:pt x="27861" y="6823"/>
                  </a:lnTo>
                  <a:lnTo>
                    <a:pt x="21015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4" name="Google Shape;1574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"/>
          <p:cNvSpPr/>
          <p:nvPr/>
        </p:nvSpPr>
        <p:spPr>
          <a:xfrm>
            <a:off x="369975" y="312900"/>
            <a:ext cx="8444400" cy="4500600"/>
          </a:xfrm>
          <a:prstGeom prst="rect">
            <a:avLst/>
          </a:prstGeom>
          <a:solidFill>
            <a:srgbClr val="F8E7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8" name="Google Shape;288;p4"/>
          <p:cNvGrpSpPr/>
          <p:nvPr/>
        </p:nvGrpSpPr>
        <p:grpSpPr>
          <a:xfrm>
            <a:off x="6" y="317840"/>
            <a:ext cx="369970" cy="4484681"/>
            <a:chOff x="338863" y="317840"/>
            <a:chExt cx="369970" cy="4484681"/>
          </a:xfrm>
        </p:grpSpPr>
        <p:sp>
          <p:nvSpPr>
            <p:cNvPr id="289" name="Google Shape;289;p4"/>
            <p:cNvSpPr/>
            <p:nvPr/>
          </p:nvSpPr>
          <p:spPr>
            <a:xfrm>
              <a:off x="341054" y="2534527"/>
              <a:ext cx="367778" cy="368082"/>
            </a:xfrm>
            <a:custGeom>
              <a:rect b="b" l="l" r="r" t="t"/>
              <a:pathLst>
                <a:path extrusionOk="0" h="27885" w="27862">
                  <a:moveTo>
                    <a:pt x="21027" y="0"/>
                  </a:moveTo>
                  <a:lnTo>
                    <a:pt x="14158" y="6894"/>
                  </a:lnTo>
                  <a:lnTo>
                    <a:pt x="10324" y="6894"/>
                  </a:lnTo>
                  <a:lnTo>
                    <a:pt x="1" y="17241"/>
                  </a:lnTo>
                  <a:lnTo>
                    <a:pt x="3644" y="17241"/>
                  </a:lnTo>
                  <a:lnTo>
                    <a:pt x="10359" y="10502"/>
                  </a:lnTo>
                  <a:lnTo>
                    <a:pt x="10371" y="17514"/>
                  </a:lnTo>
                  <a:lnTo>
                    <a:pt x="17384" y="17503"/>
                  </a:lnTo>
                  <a:lnTo>
                    <a:pt x="10669" y="24253"/>
                  </a:lnTo>
                  <a:lnTo>
                    <a:pt x="10669" y="27885"/>
                  </a:lnTo>
                  <a:lnTo>
                    <a:pt x="20980" y="17538"/>
                  </a:lnTo>
                  <a:lnTo>
                    <a:pt x="20980" y="13716"/>
                  </a:lnTo>
                  <a:lnTo>
                    <a:pt x="27862" y="6823"/>
                  </a:lnTo>
                  <a:lnTo>
                    <a:pt x="21016" y="6870"/>
                  </a:lnTo>
                  <a:lnTo>
                    <a:pt x="21004" y="6870"/>
                  </a:lnTo>
                  <a:lnTo>
                    <a:pt x="21004" y="6847"/>
                  </a:lnTo>
                  <a:lnTo>
                    <a:pt x="210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340909" y="2217752"/>
              <a:ext cx="367448" cy="368082"/>
            </a:xfrm>
            <a:custGeom>
              <a:rect b="b" l="l" r="r" t="t"/>
              <a:pathLst>
                <a:path extrusionOk="0" h="27885" w="27837">
                  <a:moveTo>
                    <a:pt x="21015" y="1"/>
                  </a:moveTo>
                  <a:lnTo>
                    <a:pt x="14133" y="6882"/>
                  </a:lnTo>
                  <a:lnTo>
                    <a:pt x="10311" y="6894"/>
                  </a:lnTo>
                  <a:lnTo>
                    <a:pt x="0" y="17229"/>
                  </a:lnTo>
                  <a:lnTo>
                    <a:pt x="3631" y="17229"/>
                  </a:lnTo>
                  <a:lnTo>
                    <a:pt x="10359" y="10502"/>
                  </a:lnTo>
                  <a:lnTo>
                    <a:pt x="10359" y="17503"/>
                  </a:lnTo>
                  <a:lnTo>
                    <a:pt x="17383" y="17503"/>
                  </a:lnTo>
                  <a:lnTo>
                    <a:pt x="10656" y="24230"/>
                  </a:lnTo>
                  <a:lnTo>
                    <a:pt x="10656" y="27885"/>
                  </a:lnTo>
                  <a:lnTo>
                    <a:pt x="20979" y="17538"/>
                  </a:lnTo>
                  <a:lnTo>
                    <a:pt x="20967" y="13717"/>
                  </a:lnTo>
                  <a:lnTo>
                    <a:pt x="27837" y="6823"/>
                  </a:lnTo>
                  <a:lnTo>
                    <a:pt x="20991" y="6847"/>
                  </a:lnTo>
                  <a:lnTo>
                    <a:pt x="210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340434" y="1901122"/>
              <a:ext cx="367765" cy="367937"/>
            </a:xfrm>
            <a:custGeom>
              <a:rect b="b" l="l" r="r" t="t"/>
              <a:pathLst>
                <a:path extrusionOk="0" h="27874" w="27861">
                  <a:moveTo>
                    <a:pt x="21027" y="1"/>
                  </a:moveTo>
                  <a:lnTo>
                    <a:pt x="14157" y="6895"/>
                  </a:lnTo>
                  <a:lnTo>
                    <a:pt x="10335" y="6895"/>
                  </a:lnTo>
                  <a:lnTo>
                    <a:pt x="0" y="17241"/>
                  </a:lnTo>
                  <a:lnTo>
                    <a:pt x="3644" y="17241"/>
                  </a:lnTo>
                  <a:lnTo>
                    <a:pt x="10359" y="10490"/>
                  </a:lnTo>
                  <a:lnTo>
                    <a:pt x="10371" y="17515"/>
                  </a:lnTo>
                  <a:lnTo>
                    <a:pt x="17383" y="17503"/>
                  </a:lnTo>
                  <a:lnTo>
                    <a:pt x="10656" y="24242"/>
                  </a:lnTo>
                  <a:lnTo>
                    <a:pt x="10668" y="27873"/>
                  </a:lnTo>
                  <a:lnTo>
                    <a:pt x="20991" y="17539"/>
                  </a:lnTo>
                  <a:lnTo>
                    <a:pt x="20991" y="13705"/>
                  </a:lnTo>
                  <a:lnTo>
                    <a:pt x="27861" y="6823"/>
                  </a:lnTo>
                  <a:lnTo>
                    <a:pt x="21003" y="6859"/>
                  </a:lnTo>
                  <a:lnTo>
                    <a:pt x="21003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340275" y="1584492"/>
              <a:ext cx="367620" cy="367937"/>
            </a:xfrm>
            <a:custGeom>
              <a:rect b="b" l="l" r="r" t="t"/>
              <a:pathLst>
                <a:path extrusionOk="0" h="27874" w="27850">
                  <a:moveTo>
                    <a:pt x="21015" y="1"/>
                  </a:moveTo>
                  <a:lnTo>
                    <a:pt x="14133" y="6883"/>
                  </a:lnTo>
                  <a:lnTo>
                    <a:pt x="10311" y="6895"/>
                  </a:lnTo>
                  <a:lnTo>
                    <a:pt x="0" y="17217"/>
                  </a:lnTo>
                  <a:lnTo>
                    <a:pt x="3632" y="17217"/>
                  </a:lnTo>
                  <a:lnTo>
                    <a:pt x="10359" y="10490"/>
                  </a:lnTo>
                  <a:lnTo>
                    <a:pt x="10359" y="17503"/>
                  </a:lnTo>
                  <a:lnTo>
                    <a:pt x="17372" y="17503"/>
                  </a:lnTo>
                  <a:lnTo>
                    <a:pt x="10657" y="24230"/>
                  </a:lnTo>
                  <a:lnTo>
                    <a:pt x="10657" y="27873"/>
                  </a:lnTo>
                  <a:lnTo>
                    <a:pt x="20979" y="17539"/>
                  </a:lnTo>
                  <a:lnTo>
                    <a:pt x="20967" y="13705"/>
                  </a:lnTo>
                  <a:lnTo>
                    <a:pt x="27849" y="6823"/>
                  </a:lnTo>
                  <a:lnTo>
                    <a:pt x="21003" y="6847"/>
                  </a:lnTo>
                  <a:lnTo>
                    <a:pt x="210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339800" y="1267875"/>
              <a:ext cx="367778" cy="367924"/>
            </a:xfrm>
            <a:custGeom>
              <a:rect b="b" l="l" r="r" t="t"/>
              <a:pathLst>
                <a:path extrusionOk="0" h="27873" w="27862">
                  <a:moveTo>
                    <a:pt x="21039" y="0"/>
                  </a:moveTo>
                  <a:lnTo>
                    <a:pt x="14157" y="6894"/>
                  </a:lnTo>
                  <a:lnTo>
                    <a:pt x="10323" y="6894"/>
                  </a:lnTo>
                  <a:lnTo>
                    <a:pt x="1" y="17228"/>
                  </a:lnTo>
                  <a:lnTo>
                    <a:pt x="3656" y="17228"/>
                  </a:lnTo>
                  <a:lnTo>
                    <a:pt x="10359" y="10490"/>
                  </a:lnTo>
                  <a:lnTo>
                    <a:pt x="10359" y="17514"/>
                  </a:lnTo>
                  <a:lnTo>
                    <a:pt x="10383" y="17514"/>
                  </a:lnTo>
                  <a:lnTo>
                    <a:pt x="17384" y="17502"/>
                  </a:lnTo>
                  <a:lnTo>
                    <a:pt x="17384" y="17502"/>
                  </a:lnTo>
                  <a:lnTo>
                    <a:pt x="10657" y="24241"/>
                  </a:lnTo>
                  <a:lnTo>
                    <a:pt x="10681" y="27873"/>
                  </a:lnTo>
                  <a:lnTo>
                    <a:pt x="20991" y="17526"/>
                  </a:lnTo>
                  <a:lnTo>
                    <a:pt x="20991" y="13704"/>
                  </a:lnTo>
                  <a:lnTo>
                    <a:pt x="27861" y="6811"/>
                  </a:lnTo>
                  <a:lnTo>
                    <a:pt x="27861" y="6811"/>
                  </a:lnTo>
                  <a:lnTo>
                    <a:pt x="21003" y="6858"/>
                  </a:lnTo>
                  <a:lnTo>
                    <a:pt x="21003" y="6846"/>
                  </a:lnTo>
                  <a:lnTo>
                    <a:pt x="210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339642" y="951258"/>
              <a:ext cx="367620" cy="367924"/>
            </a:xfrm>
            <a:custGeom>
              <a:rect b="b" l="l" r="r" t="t"/>
              <a:pathLst>
                <a:path extrusionOk="0" h="27873" w="27850">
                  <a:moveTo>
                    <a:pt x="21015" y="0"/>
                  </a:moveTo>
                  <a:lnTo>
                    <a:pt x="14145" y="6870"/>
                  </a:lnTo>
                  <a:lnTo>
                    <a:pt x="10312" y="6894"/>
                  </a:lnTo>
                  <a:lnTo>
                    <a:pt x="1" y="17217"/>
                  </a:lnTo>
                  <a:lnTo>
                    <a:pt x="3632" y="17217"/>
                  </a:lnTo>
                  <a:lnTo>
                    <a:pt x="10347" y="10490"/>
                  </a:lnTo>
                  <a:lnTo>
                    <a:pt x="10359" y="17502"/>
                  </a:lnTo>
                  <a:lnTo>
                    <a:pt x="17372" y="17502"/>
                  </a:lnTo>
                  <a:lnTo>
                    <a:pt x="10657" y="24229"/>
                  </a:lnTo>
                  <a:lnTo>
                    <a:pt x="10657" y="27873"/>
                  </a:lnTo>
                  <a:lnTo>
                    <a:pt x="20968" y="17526"/>
                  </a:lnTo>
                  <a:lnTo>
                    <a:pt x="20968" y="13704"/>
                  </a:lnTo>
                  <a:lnTo>
                    <a:pt x="27850" y="6811"/>
                  </a:lnTo>
                  <a:lnTo>
                    <a:pt x="21003" y="6846"/>
                  </a:lnTo>
                  <a:lnTo>
                    <a:pt x="210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4"/>
            <p:cNvSpPr/>
            <p:nvPr/>
          </p:nvSpPr>
          <p:spPr>
            <a:xfrm>
              <a:off x="339180" y="634628"/>
              <a:ext cx="367924" cy="367937"/>
            </a:xfrm>
            <a:custGeom>
              <a:rect b="b" l="l" r="r" t="t"/>
              <a:pathLst>
                <a:path extrusionOk="0" h="27874" w="27873">
                  <a:moveTo>
                    <a:pt x="21038" y="1"/>
                  </a:moveTo>
                  <a:lnTo>
                    <a:pt x="14157" y="6882"/>
                  </a:lnTo>
                  <a:lnTo>
                    <a:pt x="10323" y="6882"/>
                  </a:lnTo>
                  <a:lnTo>
                    <a:pt x="0" y="17229"/>
                  </a:lnTo>
                  <a:lnTo>
                    <a:pt x="3643" y="17229"/>
                  </a:lnTo>
                  <a:lnTo>
                    <a:pt x="10370" y="10490"/>
                  </a:lnTo>
                  <a:lnTo>
                    <a:pt x="10370" y="17515"/>
                  </a:lnTo>
                  <a:lnTo>
                    <a:pt x="17395" y="17503"/>
                  </a:lnTo>
                  <a:lnTo>
                    <a:pt x="17395" y="17503"/>
                  </a:lnTo>
                  <a:lnTo>
                    <a:pt x="10668" y="24242"/>
                  </a:lnTo>
                  <a:lnTo>
                    <a:pt x="10680" y="27873"/>
                  </a:lnTo>
                  <a:lnTo>
                    <a:pt x="20991" y="17527"/>
                  </a:lnTo>
                  <a:lnTo>
                    <a:pt x="20991" y="13705"/>
                  </a:lnTo>
                  <a:lnTo>
                    <a:pt x="27873" y="6811"/>
                  </a:lnTo>
                  <a:lnTo>
                    <a:pt x="27873" y="6811"/>
                  </a:lnTo>
                  <a:lnTo>
                    <a:pt x="21003" y="6859"/>
                  </a:lnTo>
                  <a:lnTo>
                    <a:pt x="21003" y="6835"/>
                  </a:lnTo>
                  <a:lnTo>
                    <a:pt x="210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4"/>
            <p:cNvSpPr/>
            <p:nvPr/>
          </p:nvSpPr>
          <p:spPr>
            <a:xfrm>
              <a:off x="338863" y="317840"/>
              <a:ext cx="367765" cy="368095"/>
            </a:xfrm>
            <a:custGeom>
              <a:rect b="b" l="l" r="r" t="t"/>
              <a:pathLst>
                <a:path extrusionOk="0" h="27886" w="27861">
                  <a:moveTo>
                    <a:pt x="21027" y="1"/>
                  </a:moveTo>
                  <a:lnTo>
                    <a:pt x="14157" y="6883"/>
                  </a:lnTo>
                  <a:lnTo>
                    <a:pt x="10335" y="6895"/>
                  </a:lnTo>
                  <a:lnTo>
                    <a:pt x="0" y="17229"/>
                  </a:lnTo>
                  <a:lnTo>
                    <a:pt x="3644" y="17229"/>
                  </a:lnTo>
                  <a:lnTo>
                    <a:pt x="10359" y="10502"/>
                  </a:lnTo>
                  <a:lnTo>
                    <a:pt x="10371" y="17503"/>
                  </a:lnTo>
                  <a:lnTo>
                    <a:pt x="17383" y="17503"/>
                  </a:lnTo>
                  <a:lnTo>
                    <a:pt x="10668" y="24230"/>
                  </a:lnTo>
                  <a:lnTo>
                    <a:pt x="10668" y="27885"/>
                  </a:lnTo>
                  <a:lnTo>
                    <a:pt x="20991" y="17539"/>
                  </a:lnTo>
                  <a:lnTo>
                    <a:pt x="20991" y="13717"/>
                  </a:lnTo>
                  <a:lnTo>
                    <a:pt x="27861" y="6823"/>
                  </a:lnTo>
                  <a:lnTo>
                    <a:pt x="21015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4"/>
            <p:cNvSpPr/>
            <p:nvPr/>
          </p:nvSpPr>
          <p:spPr>
            <a:xfrm>
              <a:off x="340434" y="4434584"/>
              <a:ext cx="367765" cy="367937"/>
            </a:xfrm>
            <a:custGeom>
              <a:rect b="b" l="l" r="r" t="t"/>
              <a:pathLst>
                <a:path extrusionOk="0" h="27874" w="27861">
                  <a:moveTo>
                    <a:pt x="21027" y="1"/>
                  </a:moveTo>
                  <a:lnTo>
                    <a:pt x="14157" y="6895"/>
                  </a:lnTo>
                  <a:lnTo>
                    <a:pt x="10335" y="6895"/>
                  </a:lnTo>
                  <a:lnTo>
                    <a:pt x="0" y="17241"/>
                  </a:lnTo>
                  <a:lnTo>
                    <a:pt x="3644" y="17241"/>
                  </a:lnTo>
                  <a:lnTo>
                    <a:pt x="10359" y="10490"/>
                  </a:lnTo>
                  <a:lnTo>
                    <a:pt x="10371" y="17515"/>
                  </a:lnTo>
                  <a:lnTo>
                    <a:pt x="17383" y="17503"/>
                  </a:lnTo>
                  <a:lnTo>
                    <a:pt x="10656" y="24242"/>
                  </a:lnTo>
                  <a:lnTo>
                    <a:pt x="10668" y="27873"/>
                  </a:lnTo>
                  <a:lnTo>
                    <a:pt x="20991" y="17539"/>
                  </a:lnTo>
                  <a:lnTo>
                    <a:pt x="20991" y="13705"/>
                  </a:lnTo>
                  <a:lnTo>
                    <a:pt x="27861" y="6823"/>
                  </a:lnTo>
                  <a:lnTo>
                    <a:pt x="21003" y="6859"/>
                  </a:lnTo>
                  <a:lnTo>
                    <a:pt x="21003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340275" y="4117954"/>
              <a:ext cx="367620" cy="367937"/>
            </a:xfrm>
            <a:custGeom>
              <a:rect b="b" l="l" r="r" t="t"/>
              <a:pathLst>
                <a:path extrusionOk="0" h="27874" w="27850">
                  <a:moveTo>
                    <a:pt x="21015" y="1"/>
                  </a:moveTo>
                  <a:lnTo>
                    <a:pt x="14133" y="6883"/>
                  </a:lnTo>
                  <a:lnTo>
                    <a:pt x="10311" y="6895"/>
                  </a:lnTo>
                  <a:lnTo>
                    <a:pt x="0" y="17217"/>
                  </a:lnTo>
                  <a:lnTo>
                    <a:pt x="3632" y="17217"/>
                  </a:lnTo>
                  <a:lnTo>
                    <a:pt x="10359" y="10490"/>
                  </a:lnTo>
                  <a:lnTo>
                    <a:pt x="10359" y="17503"/>
                  </a:lnTo>
                  <a:lnTo>
                    <a:pt x="17372" y="17503"/>
                  </a:lnTo>
                  <a:lnTo>
                    <a:pt x="10657" y="24230"/>
                  </a:lnTo>
                  <a:lnTo>
                    <a:pt x="10657" y="27873"/>
                  </a:lnTo>
                  <a:lnTo>
                    <a:pt x="20979" y="17539"/>
                  </a:lnTo>
                  <a:lnTo>
                    <a:pt x="20967" y="13705"/>
                  </a:lnTo>
                  <a:lnTo>
                    <a:pt x="27849" y="6823"/>
                  </a:lnTo>
                  <a:lnTo>
                    <a:pt x="21003" y="6847"/>
                  </a:lnTo>
                  <a:lnTo>
                    <a:pt x="210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339800" y="3801337"/>
              <a:ext cx="367778" cy="367924"/>
            </a:xfrm>
            <a:custGeom>
              <a:rect b="b" l="l" r="r" t="t"/>
              <a:pathLst>
                <a:path extrusionOk="0" h="27873" w="27862">
                  <a:moveTo>
                    <a:pt x="21039" y="0"/>
                  </a:moveTo>
                  <a:lnTo>
                    <a:pt x="14157" y="6894"/>
                  </a:lnTo>
                  <a:lnTo>
                    <a:pt x="10323" y="6894"/>
                  </a:lnTo>
                  <a:lnTo>
                    <a:pt x="1" y="17228"/>
                  </a:lnTo>
                  <a:lnTo>
                    <a:pt x="3656" y="17228"/>
                  </a:lnTo>
                  <a:lnTo>
                    <a:pt x="10359" y="10490"/>
                  </a:lnTo>
                  <a:lnTo>
                    <a:pt x="10359" y="17514"/>
                  </a:lnTo>
                  <a:lnTo>
                    <a:pt x="10383" y="17514"/>
                  </a:lnTo>
                  <a:lnTo>
                    <a:pt x="17384" y="17502"/>
                  </a:lnTo>
                  <a:lnTo>
                    <a:pt x="17384" y="17502"/>
                  </a:lnTo>
                  <a:lnTo>
                    <a:pt x="10657" y="24241"/>
                  </a:lnTo>
                  <a:lnTo>
                    <a:pt x="10681" y="27873"/>
                  </a:lnTo>
                  <a:lnTo>
                    <a:pt x="20991" y="17526"/>
                  </a:lnTo>
                  <a:lnTo>
                    <a:pt x="20991" y="13704"/>
                  </a:lnTo>
                  <a:lnTo>
                    <a:pt x="27861" y="6811"/>
                  </a:lnTo>
                  <a:lnTo>
                    <a:pt x="27861" y="6811"/>
                  </a:lnTo>
                  <a:lnTo>
                    <a:pt x="21003" y="6858"/>
                  </a:lnTo>
                  <a:lnTo>
                    <a:pt x="21003" y="6846"/>
                  </a:lnTo>
                  <a:lnTo>
                    <a:pt x="210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4"/>
            <p:cNvSpPr/>
            <p:nvPr/>
          </p:nvSpPr>
          <p:spPr>
            <a:xfrm>
              <a:off x="339642" y="3484720"/>
              <a:ext cx="367620" cy="367924"/>
            </a:xfrm>
            <a:custGeom>
              <a:rect b="b" l="l" r="r" t="t"/>
              <a:pathLst>
                <a:path extrusionOk="0" h="27873" w="27850">
                  <a:moveTo>
                    <a:pt x="21015" y="0"/>
                  </a:moveTo>
                  <a:lnTo>
                    <a:pt x="14145" y="6870"/>
                  </a:lnTo>
                  <a:lnTo>
                    <a:pt x="10312" y="6894"/>
                  </a:lnTo>
                  <a:lnTo>
                    <a:pt x="1" y="17217"/>
                  </a:lnTo>
                  <a:lnTo>
                    <a:pt x="3632" y="17217"/>
                  </a:lnTo>
                  <a:lnTo>
                    <a:pt x="10347" y="10490"/>
                  </a:lnTo>
                  <a:lnTo>
                    <a:pt x="10359" y="17502"/>
                  </a:lnTo>
                  <a:lnTo>
                    <a:pt x="17372" y="17502"/>
                  </a:lnTo>
                  <a:lnTo>
                    <a:pt x="10657" y="24229"/>
                  </a:lnTo>
                  <a:lnTo>
                    <a:pt x="10657" y="27873"/>
                  </a:lnTo>
                  <a:lnTo>
                    <a:pt x="20968" y="17526"/>
                  </a:lnTo>
                  <a:lnTo>
                    <a:pt x="20968" y="13704"/>
                  </a:lnTo>
                  <a:lnTo>
                    <a:pt x="27850" y="6811"/>
                  </a:lnTo>
                  <a:lnTo>
                    <a:pt x="21003" y="6846"/>
                  </a:lnTo>
                  <a:lnTo>
                    <a:pt x="210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4"/>
            <p:cNvSpPr/>
            <p:nvPr/>
          </p:nvSpPr>
          <p:spPr>
            <a:xfrm>
              <a:off x="339180" y="3168090"/>
              <a:ext cx="367924" cy="367937"/>
            </a:xfrm>
            <a:custGeom>
              <a:rect b="b" l="l" r="r" t="t"/>
              <a:pathLst>
                <a:path extrusionOk="0" h="27874" w="27873">
                  <a:moveTo>
                    <a:pt x="21038" y="1"/>
                  </a:moveTo>
                  <a:lnTo>
                    <a:pt x="14157" y="6882"/>
                  </a:lnTo>
                  <a:lnTo>
                    <a:pt x="10323" y="6882"/>
                  </a:lnTo>
                  <a:lnTo>
                    <a:pt x="0" y="17229"/>
                  </a:lnTo>
                  <a:lnTo>
                    <a:pt x="3643" y="17229"/>
                  </a:lnTo>
                  <a:lnTo>
                    <a:pt x="10370" y="10490"/>
                  </a:lnTo>
                  <a:lnTo>
                    <a:pt x="10370" y="17515"/>
                  </a:lnTo>
                  <a:lnTo>
                    <a:pt x="17395" y="17503"/>
                  </a:lnTo>
                  <a:lnTo>
                    <a:pt x="17395" y="17503"/>
                  </a:lnTo>
                  <a:lnTo>
                    <a:pt x="10668" y="24242"/>
                  </a:lnTo>
                  <a:lnTo>
                    <a:pt x="10680" y="27873"/>
                  </a:lnTo>
                  <a:lnTo>
                    <a:pt x="20991" y="17527"/>
                  </a:lnTo>
                  <a:lnTo>
                    <a:pt x="20991" y="13705"/>
                  </a:lnTo>
                  <a:lnTo>
                    <a:pt x="27873" y="6811"/>
                  </a:lnTo>
                  <a:lnTo>
                    <a:pt x="27873" y="6811"/>
                  </a:lnTo>
                  <a:lnTo>
                    <a:pt x="21003" y="6859"/>
                  </a:lnTo>
                  <a:lnTo>
                    <a:pt x="21003" y="6835"/>
                  </a:lnTo>
                  <a:lnTo>
                    <a:pt x="210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4"/>
            <p:cNvSpPr/>
            <p:nvPr/>
          </p:nvSpPr>
          <p:spPr>
            <a:xfrm>
              <a:off x="338863" y="2851302"/>
              <a:ext cx="367765" cy="368095"/>
            </a:xfrm>
            <a:custGeom>
              <a:rect b="b" l="l" r="r" t="t"/>
              <a:pathLst>
                <a:path extrusionOk="0" h="27886" w="27861">
                  <a:moveTo>
                    <a:pt x="21027" y="1"/>
                  </a:moveTo>
                  <a:lnTo>
                    <a:pt x="14157" y="6883"/>
                  </a:lnTo>
                  <a:lnTo>
                    <a:pt x="10335" y="6895"/>
                  </a:lnTo>
                  <a:lnTo>
                    <a:pt x="0" y="17229"/>
                  </a:lnTo>
                  <a:lnTo>
                    <a:pt x="3644" y="17229"/>
                  </a:lnTo>
                  <a:lnTo>
                    <a:pt x="10359" y="10502"/>
                  </a:lnTo>
                  <a:lnTo>
                    <a:pt x="10371" y="17503"/>
                  </a:lnTo>
                  <a:lnTo>
                    <a:pt x="17383" y="17503"/>
                  </a:lnTo>
                  <a:lnTo>
                    <a:pt x="10668" y="24230"/>
                  </a:lnTo>
                  <a:lnTo>
                    <a:pt x="10668" y="27885"/>
                  </a:lnTo>
                  <a:lnTo>
                    <a:pt x="20991" y="17539"/>
                  </a:lnTo>
                  <a:lnTo>
                    <a:pt x="20991" y="13717"/>
                  </a:lnTo>
                  <a:lnTo>
                    <a:pt x="27861" y="6823"/>
                  </a:lnTo>
                  <a:lnTo>
                    <a:pt x="21015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4"/>
          <p:cNvSpPr txBox="1"/>
          <p:nvPr>
            <p:ph type="title"/>
          </p:nvPr>
        </p:nvSpPr>
        <p:spPr>
          <a:xfrm>
            <a:off x="720000" y="535000"/>
            <a:ext cx="71406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4" name="Google Shape;304;p4"/>
          <p:cNvSpPr txBox="1"/>
          <p:nvPr>
            <p:ph idx="1" type="body"/>
          </p:nvPr>
        </p:nvSpPr>
        <p:spPr>
          <a:xfrm>
            <a:off x="720000" y="1017700"/>
            <a:ext cx="7704000" cy="35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AutoNum type="arabicPeriod"/>
              <a:defRPr sz="12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05" name="Google Shape;305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434343"/>
                </a:solidFill>
              </a:defRPr>
            </a:lvl1pPr>
            <a:lvl2pPr lvl="1">
              <a:buNone/>
              <a:defRPr>
                <a:solidFill>
                  <a:srgbClr val="434343"/>
                </a:solidFill>
              </a:defRPr>
            </a:lvl2pPr>
            <a:lvl3pPr lvl="2">
              <a:buNone/>
              <a:defRPr>
                <a:solidFill>
                  <a:srgbClr val="434343"/>
                </a:solidFill>
              </a:defRPr>
            </a:lvl3pPr>
            <a:lvl4pPr lvl="3">
              <a:buNone/>
              <a:defRPr>
                <a:solidFill>
                  <a:srgbClr val="434343"/>
                </a:solidFill>
              </a:defRPr>
            </a:lvl4pPr>
            <a:lvl5pPr lvl="4">
              <a:buNone/>
              <a:defRPr>
                <a:solidFill>
                  <a:srgbClr val="434343"/>
                </a:solidFill>
              </a:defRPr>
            </a:lvl5pPr>
            <a:lvl6pPr lvl="5">
              <a:buNone/>
              <a:defRPr>
                <a:solidFill>
                  <a:srgbClr val="434343"/>
                </a:solidFill>
              </a:defRPr>
            </a:lvl6pPr>
            <a:lvl7pPr lvl="6">
              <a:buNone/>
              <a:defRPr>
                <a:solidFill>
                  <a:srgbClr val="434343"/>
                </a:solidFill>
              </a:defRPr>
            </a:lvl7pPr>
            <a:lvl8pPr lvl="7">
              <a:buNone/>
              <a:defRPr>
                <a:solidFill>
                  <a:srgbClr val="434343"/>
                </a:solidFill>
              </a:defRPr>
            </a:lvl8pPr>
            <a:lvl9pPr lvl="8">
              <a:buNone/>
              <a:defRPr>
                <a:solidFill>
                  <a:srgbClr val="43434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"/>
          <p:cNvSpPr/>
          <p:nvPr/>
        </p:nvSpPr>
        <p:spPr>
          <a:xfrm>
            <a:off x="369975" y="312900"/>
            <a:ext cx="8444400" cy="4500600"/>
          </a:xfrm>
          <a:prstGeom prst="rect">
            <a:avLst/>
          </a:prstGeom>
          <a:solidFill>
            <a:srgbClr val="F8E7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" name="Google Shape;308;p5"/>
          <p:cNvGrpSpPr/>
          <p:nvPr/>
        </p:nvGrpSpPr>
        <p:grpSpPr>
          <a:xfrm>
            <a:off x="6" y="317840"/>
            <a:ext cx="369970" cy="4484681"/>
            <a:chOff x="338863" y="317840"/>
            <a:chExt cx="369970" cy="4484681"/>
          </a:xfrm>
        </p:grpSpPr>
        <p:sp>
          <p:nvSpPr>
            <p:cNvPr id="309" name="Google Shape;309;p5"/>
            <p:cNvSpPr/>
            <p:nvPr/>
          </p:nvSpPr>
          <p:spPr>
            <a:xfrm>
              <a:off x="341054" y="2534527"/>
              <a:ext cx="367778" cy="368082"/>
            </a:xfrm>
            <a:custGeom>
              <a:rect b="b" l="l" r="r" t="t"/>
              <a:pathLst>
                <a:path extrusionOk="0" h="27885" w="27862">
                  <a:moveTo>
                    <a:pt x="21027" y="0"/>
                  </a:moveTo>
                  <a:lnTo>
                    <a:pt x="14158" y="6894"/>
                  </a:lnTo>
                  <a:lnTo>
                    <a:pt x="10324" y="6894"/>
                  </a:lnTo>
                  <a:lnTo>
                    <a:pt x="1" y="17241"/>
                  </a:lnTo>
                  <a:lnTo>
                    <a:pt x="3644" y="17241"/>
                  </a:lnTo>
                  <a:lnTo>
                    <a:pt x="10359" y="10502"/>
                  </a:lnTo>
                  <a:lnTo>
                    <a:pt x="10371" y="17514"/>
                  </a:lnTo>
                  <a:lnTo>
                    <a:pt x="17384" y="17503"/>
                  </a:lnTo>
                  <a:lnTo>
                    <a:pt x="10669" y="24253"/>
                  </a:lnTo>
                  <a:lnTo>
                    <a:pt x="10669" y="27885"/>
                  </a:lnTo>
                  <a:lnTo>
                    <a:pt x="20980" y="17538"/>
                  </a:lnTo>
                  <a:lnTo>
                    <a:pt x="20980" y="13716"/>
                  </a:lnTo>
                  <a:lnTo>
                    <a:pt x="27862" y="6823"/>
                  </a:lnTo>
                  <a:lnTo>
                    <a:pt x="21016" y="6870"/>
                  </a:lnTo>
                  <a:lnTo>
                    <a:pt x="21004" y="6870"/>
                  </a:lnTo>
                  <a:lnTo>
                    <a:pt x="21004" y="6847"/>
                  </a:lnTo>
                  <a:lnTo>
                    <a:pt x="210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340909" y="2217752"/>
              <a:ext cx="367448" cy="368082"/>
            </a:xfrm>
            <a:custGeom>
              <a:rect b="b" l="l" r="r" t="t"/>
              <a:pathLst>
                <a:path extrusionOk="0" h="27885" w="27837">
                  <a:moveTo>
                    <a:pt x="21015" y="1"/>
                  </a:moveTo>
                  <a:lnTo>
                    <a:pt x="14133" y="6882"/>
                  </a:lnTo>
                  <a:lnTo>
                    <a:pt x="10311" y="6894"/>
                  </a:lnTo>
                  <a:lnTo>
                    <a:pt x="0" y="17229"/>
                  </a:lnTo>
                  <a:lnTo>
                    <a:pt x="3631" y="17229"/>
                  </a:lnTo>
                  <a:lnTo>
                    <a:pt x="10359" y="10502"/>
                  </a:lnTo>
                  <a:lnTo>
                    <a:pt x="10359" y="17503"/>
                  </a:lnTo>
                  <a:lnTo>
                    <a:pt x="17383" y="17503"/>
                  </a:lnTo>
                  <a:lnTo>
                    <a:pt x="10656" y="24230"/>
                  </a:lnTo>
                  <a:lnTo>
                    <a:pt x="10656" y="27885"/>
                  </a:lnTo>
                  <a:lnTo>
                    <a:pt x="20979" y="17538"/>
                  </a:lnTo>
                  <a:lnTo>
                    <a:pt x="20967" y="13717"/>
                  </a:lnTo>
                  <a:lnTo>
                    <a:pt x="27837" y="6823"/>
                  </a:lnTo>
                  <a:lnTo>
                    <a:pt x="20991" y="6847"/>
                  </a:lnTo>
                  <a:lnTo>
                    <a:pt x="210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340434" y="1901122"/>
              <a:ext cx="367765" cy="367937"/>
            </a:xfrm>
            <a:custGeom>
              <a:rect b="b" l="l" r="r" t="t"/>
              <a:pathLst>
                <a:path extrusionOk="0" h="27874" w="27861">
                  <a:moveTo>
                    <a:pt x="21027" y="1"/>
                  </a:moveTo>
                  <a:lnTo>
                    <a:pt x="14157" y="6895"/>
                  </a:lnTo>
                  <a:lnTo>
                    <a:pt x="10335" y="6895"/>
                  </a:lnTo>
                  <a:lnTo>
                    <a:pt x="0" y="17241"/>
                  </a:lnTo>
                  <a:lnTo>
                    <a:pt x="3644" y="17241"/>
                  </a:lnTo>
                  <a:lnTo>
                    <a:pt x="10359" y="10490"/>
                  </a:lnTo>
                  <a:lnTo>
                    <a:pt x="10371" y="17515"/>
                  </a:lnTo>
                  <a:lnTo>
                    <a:pt x="17383" y="17503"/>
                  </a:lnTo>
                  <a:lnTo>
                    <a:pt x="10656" y="24242"/>
                  </a:lnTo>
                  <a:lnTo>
                    <a:pt x="10668" y="27873"/>
                  </a:lnTo>
                  <a:lnTo>
                    <a:pt x="20991" y="17539"/>
                  </a:lnTo>
                  <a:lnTo>
                    <a:pt x="20991" y="13705"/>
                  </a:lnTo>
                  <a:lnTo>
                    <a:pt x="27861" y="6823"/>
                  </a:lnTo>
                  <a:lnTo>
                    <a:pt x="21003" y="6859"/>
                  </a:lnTo>
                  <a:lnTo>
                    <a:pt x="21003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340275" y="1584492"/>
              <a:ext cx="367620" cy="367937"/>
            </a:xfrm>
            <a:custGeom>
              <a:rect b="b" l="l" r="r" t="t"/>
              <a:pathLst>
                <a:path extrusionOk="0" h="27874" w="27850">
                  <a:moveTo>
                    <a:pt x="21015" y="1"/>
                  </a:moveTo>
                  <a:lnTo>
                    <a:pt x="14133" y="6883"/>
                  </a:lnTo>
                  <a:lnTo>
                    <a:pt x="10311" y="6895"/>
                  </a:lnTo>
                  <a:lnTo>
                    <a:pt x="0" y="17217"/>
                  </a:lnTo>
                  <a:lnTo>
                    <a:pt x="3632" y="17217"/>
                  </a:lnTo>
                  <a:lnTo>
                    <a:pt x="10359" y="10490"/>
                  </a:lnTo>
                  <a:lnTo>
                    <a:pt x="10359" y="17503"/>
                  </a:lnTo>
                  <a:lnTo>
                    <a:pt x="17372" y="17503"/>
                  </a:lnTo>
                  <a:lnTo>
                    <a:pt x="10657" y="24230"/>
                  </a:lnTo>
                  <a:lnTo>
                    <a:pt x="10657" y="27873"/>
                  </a:lnTo>
                  <a:lnTo>
                    <a:pt x="20979" y="17539"/>
                  </a:lnTo>
                  <a:lnTo>
                    <a:pt x="20967" y="13705"/>
                  </a:lnTo>
                  <a:lnTo>
                    <a:pt x="27849" y="6823"/>
                  </a:lnTo>
                  <a:lnTo>
                    <a:pt x="21003" y="6847"/>
                  </a:lnTo>
                  <a:lnTo>
                    <a:pt x="210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339800" y="1267875"/>
              <a:ext cx="367778" cy="367924"/>
            </a:xfrm>
            <a:custGeom>
              <a:rect b="b" l="l" r="r" t="t"/>
              <a:pathLst>
                <a:path extrusionOk="0" h="27873" w="27862">
                  <a:moveTo>
                    <a:pt x="21039" y="0"/>
                  </a:moveTo>
                  <a:lnTo>
                    <a:pt x="14157" y="6894"/>
                  </a:lnTo>
                  <a:lnTo>
                    <a:pt x="10323" y="6894"/>
                  </a:lnTo>
                  <a:lnTo>
                    <a:pt x="1" y="17228"/>
                  </a:lnTo>
                  <a:lnTo>
                    <a:pt x="3656" y="17228"/>
                  </a:lnTo>
                  <a:lnTo>
                    <a:pt x="10359" y="10490"/>
                  </a:lnTo>
                  <a:lnTo>
                    <a:pt x="10359" y="17514"/>
                  </a:lnTo>
                  <a:lnTo>
                    <a:pt x="10383" y="17514"/>
                  </a:lnTo>
                  <a:lnTo>
                    <a:pt x="17384" y="17502"/>
                  </a:lnTo>
                  <a:lnTo>
                    <a:pt x="17384" y="17502"/>
                  </a:lnTo>
                  <a:lnTo>
                    <a:pt x="10657" y="24241"/>
                  </a:lnTo>
                  <a:lnTo>
                    <a:pt x="10681" y="27873"/>
                  </a:lnTo>
                  <a:lnTo>
                    <a:pt x="20991" y="17526"/>
                  </a:lnTo>
                  <a:lnTo>
                    <a:pt x="20991" y="13704"/>
                  </a:lnTo>
                  <a:lnTo>
                    <a:pt x="27861" y="6811"/>
                  </a:lnTo>
                  <a:lnTo>
                    <a:pt x="27861" y="6811"/>
                  </a:lnTo>
                  <a:lnTo>
                    <a:pt x="21003" y="6858"/>
                  </a:lnTo>
                  <a:lnTo>
                    <a:pt x="21003" y="6846"/>
                  </a:lnTo>
                  <a:lnTo>
                    <a:pt x="210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339642" y="951258"/>
              <a:ext cx="367620" cy="367924"/>
            </a:xfrm>
            <a:custGeom>
              <a:rect b="b" l="l" r="r" t="t"/>
              <a:pathLst>
                <a:path extrusionOk="0" h="27873" w="27850">
                  <a:moveTo>
                    <a:pt x="21015" y="0"/>
                  </a:moveTo>
                  <a:lnTo>
                    <a:pt x="14145" y="6870"/>
                  </a:lnTo>
                  <a:lnTo>
                    <a:pt x="10312" y="6894"/>
                  </a:lnTo>
                  <a:lnTo>
                    <a:pt x="1" y="17217"/>
                  </a:lnTo>
                  <a:lnTo>
                    <a:pt x="3632" y="17217"/>
                  </a:lnTo>
                  <a:lnTo>
                    <a:pt x="10347" y="10490"/>
                  </a:lnTo>
                  <a:lnTo>
                    <a:pt x="10359" y="17502"/>
                  </a:lnTo>
                  <a:lnTo>
                    <a:pt x="17372" y="17502"/>
                  </a:lnTo>
                  <a:lnTo>
                    <a:pt x="10657" y="24229"/>
                  </a:lnTo>
                  <a:lnTo>
                    <a:pt x="10657" y="27873"/>
                  </a:lnTo>
                  <a:lnTo>
                    <a:pt x="20968" y="17526"/>
                  </a:lnTo>
                  <a:lnTo>
                    <a:pt x="20968" y="13704"/>
                  </a:lnTo>
                  <a:lnTo>
                    <a:pt x="27850" y="6811"/>
                  </a:lnTo>
                  <a:lnTo>
                    <a:pt x="21003" y="6846"/>
                  </a:lnTo>
                  <a:lnTo>
                    <a:pt x="210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339180" y="634628"/>
              <a:ext cx="367924" cy="367937"/>
            </a:xfrm>
            <a:custGeom>
              <a:rect b="b" l="l" r="r" t="t"/>
              <a:pathLst>
                <a:path extrusionOk="0" h="27874" w="27873">
                  <a:moveTo>
                    <a:pt x="21038" y="1"/>
                  </a:moveTo>
                  <a:lnTo>
                    <a:pt x="14157" y="6882"/>
                  </a:lnTo>
                  <a:lnTo>
                    <a:pt x="10323" y="6882"/>
                  </a:lnTo>
                  <a:lnTo>
                    <a:pt x="0" y="17229"/>
                  </a:lnTo>
                  <a:lnTo>
                    <a:pt x="3643" y="17229"/>
                  </a:lnTo>
                  <a:lnTo>
                    <a:pt x="10370" y="10490"/>
                  </a:lnTo>
                  <a:lnTo>
                    <a:pt x="10370" y="17515"/>
                  </a:lnTo>
                  <a:lnTo>
                    <a:pt x="17395" y="17503"/>
                  </a:lnTo>
                  <a:lnTo>
                    <a:pt x="17395" y="17503"/>
                  </a:lnTo>
                  <a:lnTo>
                    <a:pt x="10668" y="24242"/>
                  </a:lnTo>
                  <a:lnTo>
                    <a:pt x="10680" y="27873"/>
                  </a:lnTo>
                  <a:lnTo>
                    <a:pt x="20991" y="17527"/>
                  </a:lnTo>
                  <a:lnTo>
                    <a:pt x="20991" y="13705"/>
                  </a:lnTo>
                  <a:lnTo>
                    <a:pt x="27873" y="6811"/>
                  </a:lnTo>
                  <a:lnTo>
                    <a:pt x="27873" y="6811"/>
                  </a:lnTo>
                  <a:lnTo>
                    <a:pt x="21003" y="6859"/>
                  </a:lnTo>
                  <a:lnTo>
                    <a:pt x="21003" y="6835"/>
                  </a:lnTo>
                  <a:lnTo>
                    <a:pt x="210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338863" y="317840"/>
              <a:ext cx="367765" cy="368095"/>
            </a:xfrm>
            <a:custGeom>
              <a:rect b="b" l="l" r="r" t="t"/>
              <a:pathLst>
                <a:path extrusionOk="0" h="27886" w="27861">
                  <a:moveTo>
                    <a:pt x="21027" y="1"/>
                  </a:moveTo>
                  <a:lnTo>
                    <a:pt x="14157" y="6883"/>
                  </a:lnTo>
                  <a:lnTo>
                    <a:pt x="10335" y="6895"/>
                  </a:lnTo>
                  <a:lnTo>
                    <a:pt x="0" y="17229"/>
                  </a:lnTo>
                  <a:lnTo>
                    <a:pt x="3644" y="17229"/>
                  </a:lnTo>
                  <a:lnTo>
                    <a:pt x="10359" y="10502"/>
                  </a:lnTo>
                  <a:lnTo>
                    <a:pt x="10371" y="17503"/>
                  </a:lnTo>
                  <a:lnTo>
                    <a:pt x="17383" y="17503"/>
                  </a:lnTo>
                  <a:lnTo>
                    <a:pt x="10668" y="24230"/>
                  </a:lnTo>
                  <a:lnTo>
                    <a:pt x="10668" y="27885"/>
                  </a:lnTo>
                  <a:lnTo>
                    <a:pt x="20991" y="17539"/>
                  </a:lnTo>
                  <a:lnTo>
                    <a:pt x="20991" y="13717"/>
                  </a:lnTo>
                  <a:lnTo>
                    <a:pt x="27861" y="6823"/>
                  </a:lnTo>
                  <a:lnTo>
                    <a:pt x="21015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340434" y="4434584"/>
              <a:ext cx="367765" cy="367937"/>
            </a:xfrm>
            <a:custGeom>
              <a:rect b="b" l="l" r="r" t="t"/>
              <a:pathLst>
                <a:path extrusionOk="0" h="27874" w="27861">
                  <a:moveTo>
                    <a:pt x="21027" y="1"/>
                  </a:moveTo>
                  <a:lnTo>
                    <a:pt x="14157" y="6895"/>
                  </a:lnTo>
                  <a:lnTo>
                    <a:pt x="10335" y="6895"/>
                  </a:lnTo>
                  <a:lnTo>
                    <a:pt x="0" y="17241"/>
                  </a:lnTo>
                  <a:lnTo>
                    <a:pt x="3644" y="17241"/>
                  </a:lnTo>
                  <a:lnTo>
                    <a:pt x="10359" y="10490"/>
                  </a:lnTo>
                  <a:lnTo>
                    <a:pt x="10371" y="17515"/>
                  </a:lnTo>
                  <a:lnTo>
                    <a:pt x="17383" y="17503"/>
                  </a:lnTo>
                  <a:lnTo>
                    <a:pt x="10656" y="24242"/>
                  </a:lnTo>
                  <a:lnTo>
                    <a:pt x="10668" y="27873"/>
                  </a:lnTo>
                  <a:lnTo>
                    <a:pt x="20991" y="17539"/>
                  </a:lnTo>
                  <a:lnTo>
                    <a:pt x="20991" y="13705"/>
                  </a:lnTo>
                  <a:lnTo>
                    <a:pt x="27861" y="6823"/>
                  </a:lnTo>
                  <a:lnTo>
                    <a:pt x="21003" y="6859"/>
                  </a:lnTo>
                  <a:lnTo>
                    <a:pt x="21003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340275" y="4117954"/>
              <a:ext cx="367620" cy="367937"/>
            </a:xfrm>
            <a:custGeom>
              <a:rect b="b" l="l" r="r" t="t"/>
              <a:pathLst>
                <a:path extrusionOk="0" h="27874" w="27850">
                  <a:moveTo>
                    <a:pt x="21015" y="1"/>
                  </a:moveTo>
                  <a:lnTo>
                    <a:pt x="14133" y="6883"/>
                  </a:lnTo>
                  <a:lnTo>
                    <a:pt x="10311" y="6895"/>
                  </a:lnTo>
                  <a:lnTo>
                    <a:pt x="0" y="17217"/>
                  </a:lnTo>
                  <a:lnTo>
                    <a:pt x="3632" y="17217"/>
                  </a:lnTo>
                  <a:lnTo>
                    <a:pt x="10359" y="10490"/>
                  </a:lnTo>
                  <a:lnTo>
                    <a:pt x="10359" y="17503"/>
                  </a:lnTo>
                  <a:lnTo>
                    <a:pt x="17372" y="17503"/>
                  </a:lnTo>
                  <a:lnTo>
                    <a:pt x="10657" y="24230"/>
                  </a:lnTo>
                  <a:lnTo>
                    <a:pt x="10657" y="27873"/>
                  </a:lnTo>
                  <a:lnTo>
                    <a:pt x="20979" y="17539"/>
                  </a:lnTo>
                  <a:lnTo>
                    <a:pt x="20967" y="13705"/>
                  </a:lnTo>
                  <a:lnTo>
                    <a:pt x="27849" y="6823"/>
                  </a:lnTo>
                  <a:lnTo>
                    <a:pt x="21003" y="6847"/>
                  </a:lnTo>
                  <a:lnTo>
                    <a:pt x="210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339800" y="3801337"/>
              <a:ext cx="367778" cy="367924"/>
            </a:xfrm>
            <a:custGeom>
              <a:rect b="b" l="l" r="r" t="t"/>
              <a:pathLst>
                <a:path extrusionOk="0" h="27873" w="27862">
                  <a:moveTo>
                    <a:pt x="21039" y="0"/>
                  </a:moveTo>
                  <a:lnTo>
                    <a:pt x="14157" y="6894"/>
                  </a:lnTo>
                  <a:lnTo>
                    <a:pt x="10323" y="6894"/>
                  </a:lnTo>
                  <a:lnTo>
                    <a:pt x="1" y="17228"/>
                  </a:lnTo>
                  <a:lnTo>
                    <a:pt x="3656" y="17228"/>
                  </a:lnTo>
                  <a:lnTo>
                    <a:pt x="10359" y="10490"/>
                  </a:lnTo>
                  <a:lnTo>
                    <a:pt x="10359" y="17514"/>
                  </a:lnTo>
                  <a:lnTo>
                    <a:pt x="10383" y="17514"/>
                  </a:lnTo>
                  <a:lnTo>
                    <a:pt x="17384" y="17502"/>
                  </a:lnTo>
                  <a:lnTo>
                    <a:pt x="17384" y="17502"/>
                  </a:lnTo>
                  <a:lnTo>
                    <a:pt x="10657" y="24241"/>
                  </a:lnTo>
                  <a:lnTo>
                    <a:pt x="10681" y="27873"/>
                  </a:lnTo>
                  <a:lnTo>
                    <a:pt x="20991" y="17526"/>
                  </a:lnTo>
                  <a:lnTo>
                    <a:pt x="20991" y="13704"/>
                  </a:lnTo>
                  <a:lnTo>
                    <a:pt x="27861" y="6811"/>
                  </a:lnTo>
                  <a:lnTo>
                    <a:pt x="27861" y="6811"/>
                  </a:lnTo>
                  <a:lnTo>
                    <a:pt x="21003" y="6858"/>
                  </a:lnTo>
                  <a:lnTo>
                    <a:pt x="21003" y="6846"/>
                  </a:lnTo>
                  <a:lnTo>
                    <a:pt x="210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339642" y="3484720"/>
              <a:ext cx="367620" cy="367924"/>
            </a:xfrm>
            <a:custGeom>
              <a:rect b="b" l="l" r="r" t="t"/>
              <a:pathLst>
                <a:path extrusionOk="0" h="27873" w="27850">
                  <a:moveTo>
                    <a:pt x="21015" y="0"/>
                  </a:moveTo>
                  <a:lnTo>
                    <a:pt x="14145" y="6870"/>
                  </a:lnTo>
                  <a:lnTo>
                    <a:pt x="10312" y="6894"/>
                  </a:lnTo>
                  <a:lnTo>
                    <a:pt x="1" y="17217"/>
                  </a:lnTo>
                  <a:lnTo>
                    <a:pt x="3632" y="17217"/>
                  </a:lnTo>
                  <a:lnTo>
                    <a:pt x="10347" y="10490"/>
                  </a:lnTo>
                  <a:lnTo>
                    <a:pt x="10359" y="17502"/>
                  </a:lnTo>
                  <a:lnTo>
                    <a:pt x="17372" y="17502"/>
                  </a:lnTo>
                  <a:lnTo>
                    <a:pt x="10657" y="24229"/>
                  </a:lnTo>
                  <a:lnTo>
                    <a:pt x="10657" y="27873"/>
                  </a:lnTo>
                  <a:lnTo>
                    <a:pt x="20968" y="17526"/>
                  </a:lnTo>
                  <a:lnTo>
                    <a:pt x="20968" y="13704"/>
                  </a:lnTo>
                  <a:lnTo>
                    <a:pt x="27850" y="6811"/>
                  </a:lnTo>
                  <a:lnTo>
                    <a:pt x="21003" y="6846"/>
                  </a:lnTo>
                  <a:lnTo>
                    <a:pt x="210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339180" y="3168090"/>
              <a:ext cx="367924" cy="367937"/>
            </a:xfrm>
            <a:custGeom>
              <a:rect b="b" l="l" r="r" t="t"/>
              <a:pathLst>
                <a:path extrusionOk="0" h="27874" w="27873">
                  <a:moveTo>
                    <a:pt x="21038" y="1"/>
                  </a:moveTo>
                  <a:lnTo>
                    <a:pt x="14157" y="6882"/>
                  </a:lnTo>
                  <a:lnTo>
                    <a:pt x="10323" y="6882"/>
                  </a:lnTo>
                  <a:lnTo>
                    <a:pt x="0" y="17229"/>
                  </a:lnTo>
                  <a:lnTo>
                    <a:pt x="3643" y="17229"/>
                  </a:lnTo>
                  <a:lnTo>
                    <a:pt x="10370" y="10490"/>
                  </a:lnTo>
                  <a:lnTo>
                    <a:pt x="10370" y="17515"/>
                  </a:lnTo>
                  <a:lnTo>
                    <a:pt x="17395" y="17503"/>
                  </a:lnTo>
                  <a:lnTo>
                    <a:pt x="17395" y="17503"/>
                  </a:lnTo>
                  <a:lnTo>
                    <a:pt x="10668" y="24242"/>
                  </a:lnTo>
                  <a:lnTo>
                    <a:pt x="10680" y="27873"/>
                  </a:lnTo>
                  <a:lnTo>
                    <a:pt x="20991" y="17527"/>
                  </a:lnTo>
                  <a:lnTo>
                    <a:pt x="20991" y="13705"/>
                  </a:lnTo>
                  <a:lnTo>
                    <a:pt x="27873" y="6811"/>
                  </a:lnTo>
                  <a:lnTo>
                    <a:pt x="27873" y="6811"/>
                  </a:lnTo>
                  <a:lnTo>
                    <a:pt x="21003" y="6859"/>
                  </a:lnTo>
                  <a:lnTo>
                    <a:pt x="21003" y="6835"/>
                  </a:lnTo>
                  <a:lnTo>
                    <a:pt x="210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338863" y="2851302"/>
              <a:ext cx="367765" cy="368095"/>
            </a:xfrm>
            <a:custGeom>
              <a:rect b="b" l="l" r="r" t="t"/>
              <a:pathLst>
                <a:path extrusionOk="0" h="27886" w="27861">
                  <a:moveTo>
                    <a:pt x="21027" y="1"/>
                  </a:moveTo>
                  <a:lnTo>
                    <a:pt x="14157" y="6883"/>
                  </a:lnTo>
                  <a:lnTo>
                    <a:pt x="10335" y="6895"/>
                  </a:lnTo>
                  <a:lnTo>
                    <a:pt x="0" y="17229"/>
                  </a:lnTo>
                  <a:lnTo>
                    <a:pt x="3644" y="17229"/>
                  </a:lnTo>
                  <a:lnTo>
                    <a:pt x="10359" y="10502"/>
                  </a:lnTo>
                  <a:lnTo>
                    <a:pt x="10371" y="17503"/>
                  </a:lnTo>
                  <a:lnTo>
                    <a:pt x="17383" y="17503"/>
                  </a:lnTo>
                  <a:lnTo>
                    <a:pt x="10668" y="24230"/>
                  </a:lnTo>
                  <a:lnTo>
                    <a:pt x="10668" y="27885"/>
                  </a:lnTo>
                  <a:lnTo>
                    <a:pt x="20991" y="17539"/>
                  </a:lnTo>
                  <a:lnTo>
                    <a:pt x="20991" y="13717"/>
                  </a:lnTo>
                  <a:lnTo>
                    <a:pt x="27861" y="6823"/>
                  </a:lnTo>
                  <a:lnTo>
                    <a:pt x="21015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3" name="Google Shape;323;p5"/>
          <p:cNvSpPr txBox="1"/>
          <p:nvPr>
            <p:ph idx="1" type="subTitle"/>
          </p:nvPr>
        </p:nvSpPr>
        <p:spPr>
          <a:xfrm>
            <a:off x="1212700" y="1538525"/>
            <a:ext cx="2973300" cy="538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4" name="Google Shape;324;p5"/>
          <p:cNvSpPr txBox="1"/>
          <p:nvPr>
            <p:ph idx="2" type="subTitle"/>
          </p:nvPr>
        </p:nvSpPr>
        <p:spPr>
          <a:xfrm>
            <a:off x="4957975" y="1538525"/>
            <a:ext cx="2973300" cy="538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5" name="Google Shape;325;p5"/>
          <p:cNvSpPr txBox="1"/>
          <p:nvPr>
            <p:ph idx="3" type="subTitle"/>
          </p:nvPr>
        </p:nvSpPr>
        <p:spPr>
          <a:xfrm>
            <a:off x="1110400" y="2189475"/>
            <a:ext cx="3177900" cy="18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6" name="Google Shape;326;p5"/>
          <p:cNvSpPr txBox="1"/>
          <p:nvPr>
            <p:ph idx="4" type="subTitle"/>
          </p:nvPr>
        </p:nvSpPr>
        <p:spPr>
          <a:xfrm>
            <a:off x="4855676" y="2189475"/>
            <a:ext cx="3177900" cy="18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" name="Google Shape;327;p5"/>
          <p:cNvSpPr txBox="1"/>
          <p:nvPr>
            <p:ph type="title"/>
          </p:nvPr>
        </p:nvSpPr>
        <p:spPr>
          <a:xfrm>
            <a:off x="720000" y="535000"/>
            <a:ext cx="72315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8" name="Google Shape;328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"/>
          <p:cNvSpPr/>
          <p:nvPr/>
        </p:nvSpPr>
        <p:spPr>
          <a:xfrm>
            <a:off x="330300" y="312900"/>
            <a:ext cx="8483400" cy="4147500"/>
          </a:xfrm>
          <a:prstGeom prst="rect">
            <a:avLst/>
          </a:prstGeom>
          <a:solidFill>
            <a:srgbClr val="F8E7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6"/>
          <p:cNvGrpSpPr/>
          <p:nvPr/>
        </p:nvGrpSpPr>
        <p:grpSpPr>
          <a:xfrm>
            <a:off x="330300" y="4460389"/>
            <a:ext cx="8474112" cy="369159"/>
            <a:chOff x="330300" y="4460389"/>
            <a:chExt cx="8474112" cy="369159"/>
          </a:xfrm>
        </p:grpSpPr>
        <p:sp>
          <p:nvSpPr>
            <p:cNvPr id="332" name="Google Shape;332;p6"/>
            <p:cNvSpPr/>
            <p:nvPr/>
          </p:nvSpPr>
          <p:spPr>
            <a:xfrm rot="5400000">
              <a:off x="2275838" y="4460629"/>
              <a:ext cx="367778" cy="368082"/>
            </a:xfrm>
            <a:custGeom>
              <a:rect b="b" l="l" r="r" t="t"/>
              <a:pathLst>
                <a:path extrusionOk="0" h="27885" w="27862">
                  <a:moveTo>
                    <a:pt x="21027" y="0"/>
                  </a:moveTo>
                  <a:lnTo>
                    <a:pt x="14158" y="6894"/>
                  </a:lnTo>
                  <a:lnTo>
                    <a:pt x="10324" y="6894"/>
                  </a:lnTo>
                  <a:lnTo>
                    <a:pt x="1" y="17241"/>
                  </a:lnTo>
                  <a:lnTo>
                    <a:pt x="3644" y="17241"/>
                  </a:lnTo>
                  <a:lnTo>
                    <a:pt x="10359" y="10502"/>
                  </a:lnTo>
                  <a:lnTo>
                    <a:pt x="10371" y="17514"/>
                  </a:lnTo>
                  <a:lnTo>
                    <a:pt x="17384" y="17503"/>
                  </a:lnTo>
                  <a:lnTo>
                    <a:pt x="10669" y="24253"/>
                  </a:lnTo>
                  <a:lnTo>
                    <a:pt x="10669" y="27885"/>
                  </a:lnTo>
                  <a:lnTo>
                    <a:pt x="20980" y="17538"/>
                  </a:lnTo>
                  <a:lnTo>
                    <a:pt x="20980" y="13716"/>
                  </a:lnTo>
                  <a:lnTo>
                    <a:pt x="27862" y="6823"/>
                  </a:lnTo>
                  <a:lnTo>
                    <a:pt x="21016" y="6870"/>
                  </a:lnTo>
                  <a:lnTo>
                    <a:pt x="21004" y="6870"/>
                  </a:lnTo>
                  <a:lnTo>
                    <a:pt x="21004" y="6847"/>
                  </a:lnTo>
                  <a:lnTo>
                    <a:pt x="210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 rot="5400000">
              <a:off x="2600357" y="4461308"/>
              <a:ext cx="367448" cy="368082"/>
            </a:xfrm>
            <a:custGeom>
              <a:rect b="b" l="l" r="r" t="t"/>
              <a:pathLst>
                <a:path extrusionOk="0" h="27885" w="27837">
                  <a:moveTo>
                    <a:pt x="21015" y="1"/>
                  </a:moveTo>
                  <a:lnTo>
                    <a:pt x="14133" y="6882"/>
                  </a:lnTo>
                  <a:lnTo>
                    <a:pt x="10311" y="6894"/>
                  </a:lnTo>
                  <a:lnTo>
                    <a:pt x="0" y="17229"/>
                  </a:lnTo>
                  <a:lnTo>
                    <a:pt x="3631" y="17229"/>
                  </a:lnTo>
                  <a:lnTo>
                    <a:pt x="10359" y="10502"/>
                  </a:lnTo>
                  <a:lnTo>
                    <a:pt x="10359" y="17503"/>
                  </a:lnTo>
                  <a:lnTo>
                    <a:pt x="17383" y="17503"/>
                  </a:lnTo>
                  <a:lnTo>
                    <a:pt x="10656" y="24230"/>
                  </a:lnTo>
                  <a:lnTo>
                    <a:pt x="10656" y="27885"/>
                  </a:lnTo>
                  <a:lnTo>
                    <a:pt x="20979" y="17538"/>
                  </a:lnTo>
                  <a:lnTo>
                    <a:pt x="20967" y="13717"/>
                  </a:lnTo>
                  <a:lnTo>
                    <a:pt x="27837" y="6823"/>
                  </a:lnTo>
                  <a:lnTo>
                    <a:pt x="20991" y="6847"/>
                  </a:lnTo>
                  <a:lnTo>
                    <a:pt x="210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 rot="5400000">
              <a:off x="2924481" y="4460303"/>
              <a:ext cx="367765" cy="367937"/>
            </a:xfrm>
            <a:custGeom>
              <a:rect b="b" l="l" r="r" t="t"/>
              <a:pathLst>
                <a:path extrusionOk="0" h="27874" w="27861">
                  <a:moveTo>
                    <a:pt x="21027" y="1"/>
                  </a:moveTo>
                  <a:lnTo>
                    <a:pt x="14157" y="6895"/>
                  </a:lnTo>
                  <a:lnTo>
                    <a:pt x="10335" y="6895"/>
                  </a:lnTo>
                  <a:lnTo>
                    <a:pt x="0" y="17241"/>
                  </a:lnTo>
                  <a:lnTo>
                    <a:pt x="3644" y="17241"/>
                  </a:lnTo>
                  <a:lnTo>
                    <a:pt x="10359" y="10490"/>
                  </a:lnTo>
                  <a:lnTo>
                    <a:pt x="10371" y="17515"/>
                  </a:lnTo>
                  <a:lnTo>
                    <a:pt x="17383" y="17503"/>
                  </a:lnTo>
                  <a:lnTo>
                    <a:pt x="10656" y="24242"/>
                  </a:lnTo>
                  <a:lnTo>
                    <a:pt x="10668" y="27873"/>
                  </a:lnTo>
                  <a:lnTo>
                    <a:pt x="20991" y="17539"/>
                  </a:lnTo>
                  <a:lnTo>
                    <a:pt x="20991" y="13705"/>
                  </a:lnTo>
                  <a:lnTo>
                    <a:pt x="27861" y="6823"/>
                  </a:lnTo>
                  <a:lnTo>
                    <a:pt x="21003" y="6859"/>
                  </a:lnTo>
                  <a:lnTo>
                    <a:pt x="21003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 rot="5400000">
              <a:off x="3248762" y="4460945"/>
              <a:ext cx="367620" cy="367937"/>
            </a:xfrm>
            <a:custGeom>
              <a:rect b="b" l="l" r="r" t="t"/>
              <a:pathLst>
                <a:path extrusionOk="0" h="27874" w="27850">
                  <a:moveTo>
                    <a:pt x="21015" y="1"/>
                  </a:moveTo>
                  <a:lnTo>
                    <a:pt x="14133" y="6883"/>
                  </a:lnTo>
                  <a:lnTo>
                    <a:pt x="10311" y="6895"/>
                  </a:lnTo>
                  <a:lnTo>
                    <a:pt x="0" y="17217"/>
                  </a:lnTo>
                  <a:lnTo>
                    <a:pt x="3632" y="17217"/>
                  </a:lnTo>
                  <a:lnTo>
                    <a:pt x="10359" y="10490"/>
                  </a:lnTo>
                  <a:lnTo>
                    <a:pt x="10359" y="17503"/>
                  </a:lnTo>
                  <a:lnTo>
                    <a:pt x="17372" y="17503"/>
                  </a:lnTo>
                  <a:lnTo>
                    <a:pt x="10657" y="24230"/>
                  </a:lnTo>
                  <a:lnTo>
                    <a:pt x="10657" y="27873"/>
                  </a:lnTo>
                  <a:lnTo>
                    <a:pt x="20979" y="17539"/>
                  </a:lnTo>
                  <a:lnTo>
                    <a:pt x="20967" y="13705"/>
                  </a:lnTo>
                  <a:lnTo>
                    <a:pt x="27849" y="6823"/>
                  </a:lnTo>
                  <a:lnTo>
                    <a:pt x="21003" y="6847"/>
                  </a:lnTo>
                  <a:lnTo>
                    <a:pt x="210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 rot="5400000">
              <a:off x="3572885" y="4460777"/>
              <a:ext cx="367778" cy="367924"/>
            </a:xfrm>
            <a:custGeom>
              <a:rect b="b" l="l" r="r" t="t"/>
              <a:pathLst>
                <a:path extrusionOk="0" h="27873" w="27862">
                  <a:moveTo>
                    <a:pt x="21039" y="0"/>
                  </a:moveTo>
                  <a:lnTo>
                    <a:pt x="14157" y="6894"/>
                  </a:lnTo>
                  <a:lnTo>
                    <a:pt x="10323" y="6894"/>
                  </a:lnTo>
                  <a:lnTo>
                    <a:pt x="1" y="17228"/>
                  </a:lnTo>
                  <a:lnTo>
                    <a:pt x="3656" y="17228"/>
                  </a:lnTo>
                  <a:lnTo>
                    <a:pt x="10359" y="10490"/>
                  </a:lnTo>
                  <a:lnTo>
                    <a:pt x="10359" y="17514"/>
                  </a:lnTo>
                  <a:lnTo>
                    <a:pt x="10383" y="17514"/>
                  </a:lnTo>
                  <a:lnTo>
                    <a:pt x="17384" y="17502"/>
                  </a:lnTo>
                  <a:lnTo>
                    <a:pt x="17384" y="17502"/>
                  </a:lnTo>
                  <a:lnTo>
                    <a:pt x="10657" y="24241"/>
                  </a:lnTo>
                  <a:lnTo>
                    <a:pt x="10681" y="27873"/>
                  </a:lnTo>
                  <a:lnTo>
                    <a:pt x="20991" y="17526"/>
                  </a:lnTo>
                  <a:lnTo>
                    <a:pt x="20991" y="13704"/>
                  </a:lnTo>
                  <a:lnTo>
                    <a:pt x="27861" y="6811"/>
                  </a:lnTo>
                  <a:lnTo>
                    <a:pt x="27861" y="6811"/>
                  </a:lnTo>
                  <a:lnTo>
                    <a:pt x="21003" y="6858"/>
                  </a:lnTo>
                  <a:lnTo>
                    <a:pt x="21003" y="6846"/>
                  </a:lnTo>
                  <a:lnTo>
                    <a:pt x="210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 rot="5400000">
              <a:off x="3897160" y="4460862"/>
              <a:ext cx="367620" cy="367924"/>
            </a:xfrm>
            <a:custGeom>
              <a:rect b="b" l="l" r="r" t="t"/>
              <a:pathLst>
                <a:path extrusionOk="0" h="27873" w="27850">
                  <a:moveTo>
                    <a:pt x="21015" y="0"/>
                  </a:moveTo>
                  <a:lnTo>
                    <a:pt x="14145" y="6870"/>
                  </a:lnTo>
                  <a:lnTo>
                    <a:pt x="10312" y="6894"/>
                  </a:lnTo>
                  <a:lnTo>
                    <a:pt x="1" y="17217"/>
                  </a:lnTo>
                  <a:lnTo>
                    <a:pt x="3632" y="17217"/>
                  </a:lnTo>
                  <a:lnTo>
                    <a:pt x="10347" y="10490"/>
                  </a:lnTo>
                  <a:lnTo>
                    <a:pt x="10359" y="17502"/>
                  </a:lnTo>
                  <a:lnTo>
                    <a:pt x="17372" y="17502"/>
                  </a:lnTo>
                  <a:lnTo>
                    <a:pt x="10657" y="24229"/>
                  </a:lnTo>
                  <a:lnTo>
                    <a:pt x="10657" y="27873"/>
                  </a:lnTo>
                  <a:lnTo>
                    <a:pt x="20968" y="17526"/>
                  </a:lnTo>
                  <a:lnTo>
                    <a:pt x="20968" y="13704"/>
                  </a:lnTo>
                  <a:lnTo>
                    <a:pt x="27850" y="6811"/>
                  </a:lnTo>
                  <a:lnTo>
                    <a:pt x="21003" y="6846"/>
                  </a:lnTo>
                  <a:lnTo>
                    <a:pt x="210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6"/>
            <p:cNvSpPr/>
            <p:nvPr/>
          </p:nvSpPr>
          <p:spPr>
            <a:xfrm rot="5400000">
              <a:off x="4221211" y="4461189"/>
              <a:ext cx="367924" cy="367937"/>
            </a:xfrm>
            <a:custGeom>
              <a:rect b="b" l="l" r="r" t="t"/>
              <a:pathLst>
                <a:path extrusionOk="0" h="27874" w="27873">
                  <a:moveTo>
                    <a:pt x="21038" y="1"/>
                  </a:moveTo>
                  <a:lnTo>
                    <a:pt x="14157" y="6882"/>
                  </a:lnTo>
                  <a:lnTo>
                    <a:pt x="10323" y="6882"/>
                  </a:lnTo>
                  <a:lnTo>
                    <a:pt x="0" y="17229"/>
                  </a:lnTo>
                  <a:lnTo>
                    <a:pt x="3643" y="17229"/>
                  </a:lnTo>
                  <a:lnTo>
                    <a:pt x="10370" y="10490"/>
                  </a:lnTo>
                  <a:lnTo>
                    <a:pt x="10370" y="17515"/>
                  </a:lnTo>
                  <a:lnTo>
                    <a:pt x="17395" y="17503"/>
                  </a:lnTo>
                  <a:lnTo>
                    <a:pt x="17395" y="17503"/>
                  </a:lnTo>
                  <a:lnTo>
                    <a:pt x="10668" y="24242"/>
                  </a:lnTo>
                  <a:lnTo>
                    <a:pt x="10680" y="27873"/>
                  </a:lnTo>
                  <a:lnTo>
                    <a:pt x="20991" y="17527"/>
                  </a:lnTo>
                  <a:lnTo>
                    <a:pt x="20991" y="13705"/>
                  </a:lnTo>
                  <a:lnTo>
                    <a:pt x="27873" y="6811"/>
                  </a:lnTo>
                  <a:lnTo>
                    <a:pt x="27873" y="6811"/>
                  </a:lnTo>
                  <a:lnTo>
                    <a:pt x="21003" y="6859"/>
                  </a:lnTo>
                  <a:lnTo>
                    <a:pt x="21003" y="6835"/>
                  </a:lnTo>
                  <a:lnTo>
                    <a:pt x="210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6"/>
            <p:cNvSpPr/>
            <p:nvPr/>
          </p:nvSpPr>
          <p:spPr>
            <a:xfrm rot="5400000">
              <a:off x="4545578" y="4460280"/>
              <a:ext cx="367765" cy="368095"/>
            </a:xfrm>
            <a:custGeom>
              <a:rect b="b" l="l" r="r" t="t"/>
              <a:pathLst>
                <a:path extrusionOk="0" h="27886" w="27861">
                  <a:moveTo>
                    <a:pt x="21027" y="1"/>
                  </a:moveTo>
                  <a:lnTo>
                    <a:pt x="14157" y="6883"/>
                  </a:lnTo>
                  <a:lnTo>
                    <a:pt x="10335" y="6895"/>
                  </a:lnTo>
                  <a:lnTo>
                    <a:pt x="0" y="17229"/>
                  </a:lnTo>
                  <a:lnTo>
                    <a:pt x="3644" y="17229"/>
                  </a:lnTo>
                  <a:lnTo>
                    <a:pt x="10359" y="10502"/>
                  </a:lnTo>
                  <a:lnTo>
                    <a:pt x="10371" y="17503"/>
                  </a:lnTo>
                  <a:lnTo>
                    <a:pt x="17383" y="17503"/>
                  </a:lnTo>
                  <a:lnTo>
                    <a:pt x="10668" y="24230"/>
                  </a:lnTo>
                  <a:lnTo>
                    <a:pt x="10668" y="27885"/>
                  </a:lnTo>
                  <a:lnTo>
                    <a:pt x="20991" y="17539"/>
                  </a:lnTo>
                  <a:lnTo>
                    <a:pt x="20991" y="13717"/>
                  </a:lnTo>
                  <a:lnTo>
                    <a:pt x="27861" y="6823"/>
                  </a:lnTo>
                  <a:lnTo>
                    <a:pt x="21015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 rot="5400000">
              <a:off x="330386" y="4460415"/>
              <a:ext cx="367765" cy="367937"/>
            </a:xfrm>
            <a:custGeom>
              <a:rect b="b" l="l" r="r" t="t"/>
              <a:pathLst>
                <a:path extrusionOk="0" h="27874" w="27861">
                  <a:moveTo>
                    <a:pt x="21027" y="1"/>
                  </a:moveTo>
                  <a:lnTo>
                    <a:pt x="14157" y="6895"/>
                  </a:lnTo>
                  <a:lnTo>
                    <a:pt x="10335" y="6895"/>
                  </a:lnTo>
                  <a:lnTo>
                    <a:pt x="0" y="17241"/>
                  </a:lnTo>
                  <a:lnTo>
                    <a:pt x="3644" y="17241"/>
                  </a:lnTo>
                  <a:lnTo>
                    <a:pt x="10359" y="10490"/>
                  </a:lnTo>
                  <a:lnTo>
                    <a:pt x="10371" y="17515"/>
                  </a:lnTo>
                  <a:lnTo>
                    <a:pt x="17383" y="17503"/>
                  </a:lnTo>
                  <a:lnTo>
                    <a:pt x="10656" y="24242"/>
                  </a:lnTo>
                  <a:lnTo>
                    <a:pt x="10668" y="27873"/>
                  </a:lnTo>
                  <a:lnTo>
                    <a:pt x="20991" y="17539"/>
                  </a:lnTo>
                  <a:lnTo>
                    <a:pt x="20991" y="13705"/>
                  </a:lnTo>
                  <a:lnTo>
                    <a:pt x="27861" y="6823"/>
                  </a:lnTo>
                  <a:lnTo>
                    <a:pt x="21003" y="6859"/>
                  </a:lnTo>
                  <a:lnTo>
                    <a:pt x="21003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 rot="5400000">
              <a:off x="654668" y="4460766"/>
              <a:ext cx="367620" cy="367937"/>
            </a:xfrm>
            <a:custGeom>
              <a:rect b="b" l="l" r="r" t="t"/>
              <a:pathLst>
                <a:path extrusionOk="0" h="27874" w="27850">
                  <a:moveTo>
                    <a:pt x="21015" y="1"/>
                  </a:moveTo>
                  <a:lnTo>
                    <a:pt x="14133" y="6883"/>
                  </a:lnTo>
                  <a:lnTo>
                    <a:pt x="10311" y="6895"/>
                  </a:lnTo>
                  <a:lnTo>
                    <a:pt x="0" y="17217"/>
                  </a:lnTo>
                  <a:lnTo>
                    <a:pt x="3632" y="17217"/>
                  </a:lnTo>
                  <a:lnTo>
                    <a:pt x="10359" y="10490"/>
                  </a:lnTo>
                  <a:lnTo>
                    <a:pt x="10359" y="17503"/>
                  </a:lnTo>
                  <a:lnTo>
                    <a:pt x="17372" y="17503"/>
                  </a:lnTo>
                  <a:lnTo>
                    <a:pt x="10657" y="24230"/>
                  </a:lnTo>
                  <a:lnTo>
                    <a:pt x="10657" y="27873"/>
                  </a:lnTo>
                  <a:lnTo>
                    <a:pt x="20979" y="17539"/>
                  </a:lnTo>
                  <a:lnTo>
                    <a:pt x="20967" y="13705"/>
                  </a:lnTo>
                  <a:lnTo>
                    <a:pt x="27849" y="6823"/>
                  </a:lnTo>
                  <a:lnTo>
                    <a:pt x="21003" y="6847"/>
                  </a:lnTo>
                  <a:lnTo>
                    <a:pt x="210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 rot="5400000">
              <a:off x="978791" y="4460847"/>
              <a:ext cx="367778" cy="367924"/>
            </a:xfrm>
            <a:custGeom>
              <a:rect b="b" l="l" r="r" t="t"/>
              <a:pathLst>
                <a:path extrusionOk="0" h="27873" w="27862">
                  <a:moveTo>
                    <a:pt x="21039" y="0"/>
                  </a:moveTo>
                  <a:lnTo>
                    <a:pt x="14157" y="6894"/>
                  </a:lnTo>
                  <a:lnTo>
                    <a:pt x="10323" y="6894"/>
                  </a:lnTo>
                  <a:lnTo>
                    <a:pt x="1" y="17228"/>
                  </a:lnTo>
                  <a:lnTo>
                    <a:pt x="3656" y="17228"/>
                  </a:lnTo>
                  <a:lnTo>
                    <a:pt x="10359" y="10490"/>
                  </a:lnTo>
                  <a:lnTo>
                    <a:pt x="10359" y="17514"/>
                  </a:lnTo>
                  <a:lnTo>
                    <a:pt x="10383" y="17514"/>
                  </a:lnTo>
                  <a:lnTo>
                    <a:pt x="17384" y="17502"/>
                  </a:lnTo>
                  <a:lnTo>
                    <a:pt x="17384" y="17502"/>
                  </a:lnTo>
                  <a:lnTo>
                    <a:pt x="10657" y="24241"/>
                  </a:lnTo>
                  <a:lnTo>
                    <a:pt x="10681" y="27873"/>
                  </a:lnTo>
                  <a:lnTo>
                    <a:pt x="20991" y="17526"/>
                  </a:lnTo>
                  <a:lnTo>
                    <a:pt x="20991" y="13704"/>
                  </a:lnTo>
                  <a:lnTo>
                    <a:pt x="27861" y="6811"/>
                  </a:lnTo>
                  <a:lnTo>
                    <a:pt x="27861" y="6811"/>
                  </a:lnTo>
                  <a:lnTo>
                    <a:pt x="21003" y="6858"/>
                  </a:lnTo>
                  <a:lnTo>
                    <a:pt x="21003" y="6846"/>
                  </a:lnTo>
                  <a:lnTo>
                    <a:pt x="210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 rot="5400000">
              <a:off x="1303066" y="4460683"/>
              <a:ext cx="367620" cy="367924"/>
            </a:xfrm>
            <a:custGeom>
              <a:rect b="b" l="l" r="r" t="t"/>
              <a:pathLst>
                <a:path extrusionOk="0" h="27873" w="27850">
                  <a:moveTo>
                    <a:pt x="21015" y="0"/>
                  </a:moveTo>
                  <a:lnTo>
                    <a:pt x="14145" y="6870"/>
                  </a:lnTo>
                  <a:lnTo>
                    <a:pt x="10312" y="6894"/>
                  </a:lnTo>
                  <a:lnTo>
                    <a:pt x="1" y="17217"/>
                  </a:lnTo>
                  <a:lnTo>
                    <a:pt x="3632" y="17217"/>
                  </a:lnTo>
                  <a:lnTo>
                    <a:pt x="10347" y="10490"/>
                  </a:lnTo>
                  <a:lnTo>
                    <a:pt x="10359" y="17502"/>
                  </a:lnTo>
                  <a:lnTo>
                    <a:pt x="17372" y="17502"/>
                  </a:lnTo>
                  <a:lnTo>
                    <a:pt x="10657" y="24229"/>
                  </a:lnTo>
                  <a:lnTo>
                    <a:pt x="10657" y="27873"/>
                  </a:lnTo>
                  <a:lnTo>
                    <a:pt x="20968" y="17526"/>
                  </a:lnTo>
                  <a:lnTo>
                    <a:pt x="20968" y="13704"/>
                  </a:lnTo>
                  <a:lnTo>
                    <a:pt x="27850" y="6811"/>
                  </a:lnTo>
                  <a:lnTo>
                    <a:pt x="21003" y="6846"/>
                  </a:lnTo>
                  <a:lnTo>
                    <a:pt x="210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 rot="5400000">
              <a:off x="1627117" y="4461404"/>
              <a:ext cx="367924" cy="367937"/>
            </a:xfrm>
            <a:custGeom>
              <a:rect b="b" l="l" r="r" t="t"/>
              <a:pathLst>
                <a:path extrusionOk="0" h="27874" w="27873">
                  <a:moveTo>
                    <a:pt x="21038" y="1"/>
                  </a:moveTo>
                  <a:lnTo>
                    <a:pt x="14157" y="6882"/>
                  </a:lnTo>
                  <a:lnTo>
                    <a:pt x="10323" y="6882"/>
                  </a:lnTo>
                  <a:lnTo>
                    <a:pt x="0" y="17229"/>
                  </a:lnTo>
                  <a:lnTo>
                    <a:pt x="3643" y="17229"/>
                  </a:lnTo>
                  <a:lnTo>
                    <a:pt x="10370" y="10490"/>
                  </a:lnTo>
                  <a:lnTo>
                    <a:pt x="10370" y="17515"/>
                  </a:lnTo>
                  <a:lnTo>
                    <a:pt x="17395" y="17503"/>
                  </a:lnTo>
                  <a:lnTo>
                    <a:pt x="17395" y="17503"/>
                  </a:lnTo>
                  <a:lnTo>
                    <a:pt x="10668" y="24242"/>
                  </a:lnTo>
                  <a:lnTo>
                    <a:pt x="10680" y="27873"/>
                  </a:lnTo>
                  <a:lnTo>
                    <a:pt x="20991" y="17527"/>
                  </a:lnTo>
                  <a:lnTo>
                    <a:pt x="20991" y="13705"/>
                  </a:lnTo>
                  <a:lnTo>
                    <a:pt x="27873" y="6811"/>
                  </a:lnTo>
                  <a:lnTo>
                    <a:pt x="27873" y="6811"/>
                  </a:lnTo>
                  <a:lnTo>
                    <a:pt x="21003" y="6859"/>
                  </a:lnTo>
                  <a:lnTo>
                    <a:pt x="21003" y="6835"/>
                  </a:lnTo>
                  <a:lnTo>
                    <a:pt x="210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 rot="5400000">
              <a:off x="1951484" y="4460392"/>
              <a:ext cx="367765" cy="368095"/>
            </a:xfrm>
            <a:custGeom>
              <a:rect b="b" l="l" r="r" t="t"/>
              <a:pathLst>
                <a:path extrusionOk="0" h="27886" w="27861">
                  <a:moveTo>
                    <a:pt x="21027" y="1"/>
                  </a:moveTo>
                  <a:lnTo>
                    <a:pt x="14157" y="6883"/>
                  </a:lnTo>
                  <a:lnTo>
                    <a:pt x="10335" y="6895"/>
                  </a:lnTo>
                  <a:lnTo>
                    <a:pt x="0" y="17229"/>
                  </a:lnTo>
                  <a:lnTo>
                    <a:pt x="3644" y="17229"/>
                  </a:lnTo>
                  <a:lnTo>
                    <a:pt x="10359" y="10502"/>
                  </a:lnTo>
                  <a:lnTo>
                    <a:pt x="10371" y="17503"/>
                  </a:lnTo>
                  <a:lnTo>
                    <a:pt x="17383" y="17503"/>
                  </a:lnTo>
                  <a:lnTo>
                    <a:pt x="10668" y="24230"/>
                  </a:lnTo>
                  <a:lnTo>
                    <a:pt x="10668" y="27885"/>
                  </a:lnTo>
                  <a:lnTo>
                    <a:pt x="20991" y="17539"/>
                  </a:lnTo>
                  <a:lnTo>
                    <a:pt x="20991" y="13717"/>
                  </a:lnTo>
                  <a:lnTo>
                    <a:pt x="27861" y="6823"/>
                  </a:lnTo>
                  <a:lnTo>
                    <a:pt x="21015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 rot="5400000">
              <a:off x="6815319" y="4460837"/>
              <a:ext cx="367778" cy="368082"/>
            </a:xfrm>
            <a:custGeom>
              <a:rect b="b" l="l" r="r" t="t"/>
              <a:pathLst>
                <a:path extrusionOk="0" h="27885" w="27862">
                  <a:moveTo>
                    <a:pt x="21027" y="0"/>
                  </a:moveTo>
                  <a:lnTo>
                    <a:pt x="14158" y="6894"/>
                  </a:lnTo>
                  <a:lnTo>
                    <a:pt x="10324" y="6894"/>
                  </a:lnTo>
                  <a:lnTo>
                    <a:pt x="1" y="17241"/>
                  </a:lnTo>
                  <a:lnTo>
                    <a:pt x="3644" y="17241"/>
                  </a:lnTo>
                  <a:lnTo>
                    <a:pt x="10359" y="10502"/>
                  </a:lnTo>
                  <a:lnTo>
                    <a:pt x="10371" y="17514"/>
                  </a:lnTo>
                  <a:lnTo>
                    <a:pt x="17384" y="17503"/>
                  </a:lnTo>
                  <a:lnTo>
                    <a:pt x="10669" y="24253"/>
                  </a:lnTo>
                  <a:lnTo>
                    <a:pt x="10669" y="27885"/>
                  </a:lnTo>
                  <a:lnTo>
                    <a:pt x="20980" y="17538"/>
                  </a:lnTo>
                  <a:lnTo>
                    <a:pt x="20980" y="13716"/>
                  </a:lnTo>
                  <a:lnTo>
                    <a:pt x="27862" y="6823"/>
                  </a:lnTo>
                  <a:lnTo>
                    <a:pt x="21016" y="6870"/>
                  </a:lnTo>
                  <a:lnTo>
                    <a:pt x="21004" y="6870"/>
                  </a:lnTo>
                  <a:lnTo>
                    <a:pt x="21004" y="6847"/>
                  </a:lnTo>
                  <a:lnTo>
                    <a:pt x="210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 rot="5400000">
              <a:off x="7139838" y="4461047"/>
              <a:ext cx="367448" cy="368082"/>
            </a:xfrm>
            <a:custGeom>
              <a:rect b="b" l="l" r="r" t="t"/>
              <a:pathLst>
                <a:path extrusionOk="0" h="27885" w="27837">
                  <a:moveTo>
                    <a:pt x="21015" y="1"/>
                  </a:moveTo>
                  <a:lnTo>
                    <a:pt x="14133" y="6882"/>
                  </a:lnTo>
                  <a:lnTo>
                    <a:pt x="10311" y="6894"/>
                  </a:lnTo>
                  <a:lnTo>
                    <a:pt x="0" y="17229"/>
                  </a:lnTo>
                  <a:lnTo>
                    <a:pt x="3631" y="17229"/>
                  </a:lnTo>
                  <a:lnTo>
                    <a:pt x="10359" y="10502"/>
                  </a:lnTo>
                  <a:lnTo>
                    <a:pt x="10359" y="17503"/>
                  </a:lnTo>
                  <a:lnTo>
                    <a:pt x="17383" y="17503"/>
                  </a:lnTo>
                  <a:lnTo>
                    <a:pt x="10656" y="24230"/>
                  </a:lnTo>
                  <a:lnTo>
                    <a:pt x="10656" y="27885"/>
                  </a:lnTo>
                  <a:lnTo>
                    <a:pt x="20979" y="17538"/>
                  </a:lnTo>
                  <a:lnTo>
                    <a:pt x="20967" y="13717"/>
                  </a:lnTo>
                  <a:lnTo>
                    <a:pt x="27837" y="6823"/>
                  </a:lnTo>
                  <a:lnTo>
                    <a:pt x="20991" y="6847"/>
                  </a:lnTo>
                  <a:lnTo>
                    <a:pt x="210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 rot="5400000">
              <a:off x="7463961" y="4460527"/>
              <a:ext cx="367765" cy="367937"/>
            </a:xfrm>
            <a:custGeom>
              <a:rect b="b" l="l" r="r" t="t"/>
              <a:pathLst>
                <a:path extrusionOk="0" h="27874" w="27861">
                  <a:moveTo>
                    <a:pt x="21027" y="1"/>
                  </a:moveTo>
                  <a:lnTo>
                    <a:pt x="14157" y="6895"/>
                  </a:lnTo>
                  <a:lnTo>
                    <a:pt x="10335" y="6895"/>
                  </a:lnTo>
                  <a:lnTo>
                    <a:pt x="0" y="17241"/>
                  </a:lnTo>
                  <a:lnTo>
                    <a:pt x="3644" y="17241"/>
                  </a:lnTo>
                  <a:lnTo>
                    <a:pt x="10359" y="10490"/>
                  </a:lnTo>
                  <a:lnTo>
                    <a:pt x="10371" y="17515"/>
                  </a:lnTo>
                  <a:lnTo>
                    <a:pt x="17383" y="17503"/>
                  </a:lnTo>
                  <a:lnTo>
                    <a:pt x="10656" y="24242"/>
                  </a:lnTo>
                  <a:lnTo>
                    <a:pt x="10668" y="27873"/>
                  </a:lnTo>
                  <a:lnTo>
                    <a:pt x="20991" y="17539"/>
                  </a:lnTo>
                  <a:lnTo>
                    <a:pt x="20991" y="13705"/>
                  </a:lnTo>
                  <a:lnTo>
                    <a:pt x="27861" y="6823"/>
                  </a:lnTo>
                  <a:lnTo>
                    <a:pt x="21003" y="6859"/>
                  </a:lnTo>
                  <a:lnTo>
                    <a:pt x="21003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 rot="5400000">
              <a:off x="7788243" y="4460588"/>
              <a:ext cx="367620" cy="367937"/>
            </a:xfrm>
            <a:custGeom>
              <a:rect b="b" l="l" r="r" t="t"/>
              <a:pathLst>
                <a:path extrusionOk="0" h="27874" w="27850">
                  <a:moveTo>
                    <a:pt x="21015" y="1"/>
                  </a:moveTo>
                  <a:lnTo>
                    <a:pt x="14133" y="6883"/>
                  </a:lnTo>
                  <a:lnTo>
                    <a:pt x="10311" y="6895"/>
                  </a:lnTo>
                  <a:lnTo>
                    <a:pt x="0" y="17217"/>
                  </a:lnTo>
                  <a:lnTo>
                    <a:pt x="3632" y="17217"/>
                  </a:lnTo>
                  <a:lnTo>
                    <a:pt x="10359" y="10490"/>
                  </a:lnTo>
                  <a:lnTo>
                    <a:pt x="10359" y="17503"/>
                  </a:lnTo>
                  <a:lnTo>
                    <a:pt x="17372" y="17503"/>
                  </a:lnTo>
                  <a:lnTo>
                    <a:pt x="10657" y="24230"/>
                  </a:lnTo>
                  <a:lnTo>
                    <a:pt x="10657" y="27873"/>
                  </a:lnTo>
                  <a:lnTo>
                    <a:pt x="20979" y="17539"/>
                  </a:lnTo>
                  <a:lnTo>
                    <a:pt x="20967" y="13705"/>
                  </a:lnTo>
                  <a:lnTo>
                    <a:pt x="27849" y="6823"/>
                  </a:lnTo>
                  <a:lnTo>
                    <a:pt x="21003" y="6847"/>
                  </a:lnTo>
                  <a:lnTo>
                    <a:pt x="210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 rot="5400000">
              <a:off x="8112366" y="4460985"/>
              <a:ext cx="367778" cy="367924"/>
            </a:xfrm>
            <a:custGeom>
              <a:rect b="b" l="l" r="r" t="t"/>
              <a:pathLst>
                <a:path extrusionOk="0" h="27873" w="27862">
                  <a:moveTo>
                    <a:pt x="21039" y="0"/>
                  </a:moveTo>
                  <a:lnTo>
                    <a:pt x="14157" y="6894"/>
                  </a:lnTo>
                  <a:lnTo>
                    <a:pt x="10323" y="6894"/>
                  </a:lnTo>
                  <a:lnTo>
                    <a:pt x="1" y="17228"/>
                  </a:lnTo>
                  <a:lnTo>
                    <a:pt x="3656" y="17228"/>
                  </a:lnTo>
                  <a:lnTo>
                    <a:pt x="10359" y="10490"/>
                  </a:lnTo>
                  <a:lnTo>
                    <a:pt x="10359" y="17514"/>
                  </a:lnTo>
                  <a:lnTo>
                    <a:pt x="10383" y="17514"/>
                  </a:lnTo>
                  <a:lnTo>
                    <a:pt x="17384" y="17502"/>
                  </a:lnTo>
                  <a:lnTo>
                    <a:pt x="17384" y="17502"/>
                  </a:lnTo>
                  <a:lnTo>
                    <a:pt x="10657" y="24241"/>
                  </a:lnTo>
                  <a:lnTo>
                    <a:pt x="10681" y="27873"/>
                  </a:lnTo>
                  <a:lnTo>
                    <a:pt x="20991" y="17526"/>
                  </a:lnTo>
                  <a:lnTo>
                    <a:pt x="20991" y="13704"/>
                  </a:lnTo>
                  <a:lnTo>
                    <a:pt x="27861" y="6811"/>
                  </a:lnTo>
                  <a:lnTo>
                    <a:pt x="27861" y="6811"/>
                  </a:lnTo>
                  <a:lnTo>
                    <a:pt x="21003" y="6858"/>
                  </a:lnTo>
                  <a:lnTo>
                    <a:pt x="21003" y="6846"/>
                  </a:lnTo>
                  <a:lnTo>
                    <a:pt x="210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 rot="5400000">
              <a:off x="8436641" y="4460505"/>
              <a:ext cx="367620" cy="367924"/>
            </a:xfrm>
            <a:custGeom>
              <a:rect b="b" l="l" r="r" t="t"/>
              <a:pathLst>
                <a:path extrusionOk="0" h="27873" w="27850">
                  <a:moveTo>
                    <a:pt x="21015" y="0"/>
                  </a:moveTo>
                  <a:lnTo>
                    <a:pt x="14145" y="6870"/>
                  </a:lnTo>
                  <a:lnTo>
                    <a:pt x="10312" y="6894"/>
                  </a:lnTo>
                  <a:lnTo>
                    <a:pt x="1" y="17217"/>
                  </a:lnTo>
                  <a:lnTo>
                    <a:pt x="3632" y="17217"/>
                  </a:lnTo>
                  <a:lnTo>
                    <a:pt x="10347" y="10490"/>
                  </a:lnTo>
                  <a:lnTo>
                    <a:pt x="10359" y="17502"/>
                  </a:lnTo>
                  <a:lnTo>
                    <a:pt x="17372" y="17502"/>
                  </a:lnTo>
                  <a:lnTo>
                    <a:pt x="10657" y="24229"/>
                  </a:lnTo>
                  <a:lnTo>
                    <a:pt x="10657" y="27873"/>
                  </a:lnTo>
                  <a:lnTo>
                    <a:pt x="20968" y="17526"/>
                  </a:lnTo>
                  <a:lnTo>
                    <a:pt x="20968" y="13704"/>
                  </a:lnTo>
                  <a:lnTo>
                    <a:pt x="27850" y="6811"/>
                  </a:lnTo>
                  <a:lnTo>
                    <a:pt x="21003" y="6846"/>
                  </a:lnTo>
                  <a:lnTo>
                    <a:pt x="210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 rot="5400000">
              <a:off x="4869867" y="4460583"/>
              <a:ext cx="367765" cy="367937"/>
            </a:xfrm>
            <a:custGeom>
              <a:rect b="b" l="l" r="r" t="t"/>
              <a:pathLst>
                <a:path extrusionOk="0" h="27874" w="27861">
                  <a:moveTo>
                    <a:pt x="21027" y="1"/>
                  </a:moveTo>
                  <a:lnTo>
                    <a:pt x="14157" y="6895"/>
                  </a:lnTo>
                  <a:lnTo>
                    <a:pt x="10335" y="6895"/>
                  </a:lnTo>
                  <a:lnTo>
                    <a:pt x="0" y="17241"/>
                  </a:lnTo>
                  <a:lnTo>
                    <a:pt x="3644" y="17241"/>
                  </a:lnTo>
                  <a:lnTo>
                    <a:pt x="10359" y="10490"/>
                  </a:lnTo>
                  <a:lnTo>
                    <a:pt x="10371" y="17515"/>
                  </a:lnTo>
                  <a:lnTo>
                    <a:pt x="17383" y="17503"/>
                  </a:lnTo>
                  <a:lnTo>
                    <a:pt x="10656" y="24242"/>
                  </a:lnTo>
                  <a:lnTo>
                    <a:pt x="10668" y="27873"/>
                  </a:lnTo>
                  <a:lnTo>
                    <a:pt x="20991" y="17539"/>
                  </a:lnTo>
                  <a:lnTo>
                    <a:pt x="20991" y="13705"/>
                  </a:lnTo>
                  <a:lnTo>
                    <a:pt x="27861" y="6823"/>
                  </a:lnTo>
                  <a:lnTo>
                    <a:pt x="21003" y="6859"/>
                  </a:lnTo>
                  <a:lnTo>
                    <a:pt x="21003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 rot="5400000">
              <a:off x="5194148" y="4460409"/>
              <a:ext cx="367620" cy="367937"/>
            </a:xfrm>
            <a:custGeom>
              <a:rect b="b" l="l" r="r" t="t"/>
              <a:pathLst>
                <a:path extrusionOk="0" h="27874" w="27850">
                  <a:moveTo>
                    <a:pt x="21015" y="1"/>
                  </a:moveTo>
                  <a:lnTo>
                    <a:pt x="14133" y="6883"/>
                  </a:lnTo>
                  <a:lnTo>
                    <a:pt x="10311" y="6895"/>
                  </a:lnTo>
                  <a:lnTo>
                    <a:pt x="0" y="17217"/>
                  </a:lnTo>
                  <a:lnTo>
                    <a:pt x="3632" y="17217"/>
                  </a:lnTo>
                  <a:lnTo>
                    <a:pt x="10359" y="10490"/>
                  </a:lnTo>
                  <a:lnTo>
                    <a:pt x="10359" y="17503"/>
                  </a:lnTo>
                  <a:lnTo>
                    <a:pt x="17372" y="17503"/>
                  </a:lnTo>
                  <a:lnTo>
                    <a:pt x="10657" y="24230"/>
                  </a:lnTo>
                  <a:lnTo>
                    <a:pt x="10657" y="27873"/>
                  </a:lnTo>
                  <a:lnTo>
                    <a:pt x="20979" y="17539"/>
                  </a:lnTo>
                  <a:lnTo>
                    <a:pt x="20967" y="13705"/>
                  </a:lnTo>
                  <a:lnTo>
                    <a:pt x="27849" y="6823"/>
                  </a:lnTo>
                  <a:lnTo>
                    <a:pt x="21003" y="6847"/>
                  </a:lnTo>
                  <a:lnTo>
                    <a:pt x="210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 rot="5400000">
              <a:off x="5518271" y="4461054"/>
              <a:ext cx="367778" cy="367924"/>
            </a:xfrm>
            <a:custGeom>
              <a:rect b="b" l="l" r="r" t="t"/>
              <a:pathLst>
                <a:path extrusionOk="0" h="27873" w="27862">
                  <a:moveTo>
                    <a:pt x="21039" y="0"/>
                  </a:moveTo>
                  <a:lnTo>
                    <a:pt x="14157" y="6894"/>
                  </a:lnTo>
                  <a:lnTo>
                    <a:pt x="10323" y="6894"/>
                  </a:lnTo>
                  <a:lnTo>
                    <a:pt x="1" y="17228"/>
                  </a:lnTo>
                  <a:lnTo>
                    <a:pt x="3656" y="17228"/>
                  </a:lnTo>
                  <a:lnTo>
                    <a:pt x="10359" y="10490"/>
                  </a:lnTo>
                  <a:lnTo>
                    <a:pt x="10359" y="17514"/>
                  </a:lnTo>
                  <a:lnTo>
                    <a:pt x="10383" y="17514"/>
                  </a:lnTo>
                  <a:lnTo>
                    <a:pt x="17384" y="17502"/>
                  </a:lnTo>
                  <a:lnTo>
                    <a:pt x="17384" y="17502"/>
                  </a:lnTo>
                  <a:lnTo>
                    <a:pt x="10657" y="24241"/>
                  </a:lnTo>
                  <a:lnTo>
                    <a:pt x="10681" y="27873"/>
                  </a:lnTo>
                  <a:lnTo>
                    <a:pt x="20991" y="17526"/>
                  </a:lnTo>
                  <a:lnTo>
                    <a:pt x="20991" y="13704"/>
                  </a:lnTo>
                  <a:lnTo>
                    <a:pt x="27861" y="6811"/>
                  </a:lnTo>
                  <a:lnTo>
                    <a:pt x="27861" y="6811"/>
                  </a:lnTo>
                  <a:lnTo>
                    <a:pt x="21003" y="6858"/>
                  </a:lnTo>
                  <a:lnTo>
                    <a:pt x="21003" y="6846"/>
                  </a:lnTo>
                  <a:lnTo>
                    <a:pt x="210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 rot="5400000">
              <a:off x="5842547" y="4460327"/>
              <a:ext cx="367620" cy="367924"/>
            </a:xfrm>
            <a:custGeom>
              <a:rect b="b" l="l" r="r" t="t"/>
              <a:pathLst>
                <a:path extrusionOk="0" h="27873" w="27850">
                  <a:moveTo>
                    <a:pt x="21015" y="0"/>
                  </a:moveTo>
                  <a:lnTo>
                    <a:pt x="14145" y="6870"/>
                  </a:lnTo>
                  <a:lnTo>
                    <a:pt x="10312" y="6894"/>
                  </a:lnTo>
                  <a:lnTo>
                    <a:pt x="1" y="17217"/>
                  </a:lnTo>
                  <a:lnTo>
                    <a:pt x="3632" y="17217"/>
                  </a:lnTo>
                  <a:lnTo>
                    <a:pt x="10347" y="10490"/>
                  </a:lnTo>
                  <a:lnTo>
                    <a:pt x="10359" y="17502"/>
                  </a:lnTo>
                  <a:lnTo>
                    <a:pt x="17372" y="17502"/>
                  </a:lnTo>
                  <a:lnTo>
                    <a:pt x="10657" y="24229"/>
                  </a:lnTo>
                  <a:lnTo>
                    <a:pt x="10657" y="27873"/>
                  </a:lnTo>
                  <a:lnTo>
                    <a:pt x="20968" y="17526"/>
                  </a:lnTo>
                  <a:lnTo>
                    <a:pt x="20968" y="13704"/>
                  </a:lnTo>
                  <a:lnTo>
                    <a:pt x="27850" y="6811"/>
                  </a:lnTo>
                  <a:lnTo>
                    <a:pt x="21003" y="6846"/>
                  </a:lnTo>
                  <a:lnTo>
                    <a:pt x="210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 rot="5400000">
              <a:off x="6166597" y="4461618"/>
              <a:ext cx="367924" cy="367937"/>
            </a:xfrm>
            <a:custGeom>
              <a:rect b="b" l="l" r="r" t="t"/>
              <a:pathLst>
                <a:path extrusionOk="0" h="27874" w="27873">
                  <a:moveTo>
                    <a:pt x="21038" y="1"/>
                  </a:moveTo>
                  <a:lnTo>
                    <a:pt x="14157" y="6882"/>
                  </a:lnTo>
                  <a:lnTo>
                    <a:pt x="10323" y="6882"/>
                  </a:lnTo>
                  <a:lnTo>
                    <a:pt x="0" y="17229"/>
                  </a:lnTo>
                  <a:lnTo>
                    <a:pt x="3643" y="17229"/>
                  </a:lnTo>
                  <a:lnTo>
                    <a:pt x="10370" y="10490"/>
                  </a:lnTo>
                  <a:lnTo>
                    <a:pt x="10370" y="17515"/>
                  </a:lnTo>
                  <a:lnTo>
                    <a:pt x="17395" y="17503"/>
                  </a:lnTo>
                  <a:lnTo>
                    <a:pt x="17395" y="17503"/>
                  </a:lnTo>
                  <a:lnTo>
                    <a:pt x="10668" y="24242"/>
                  </a:lnTo>
                  <a:lnTo>
                    <a:pt x="10680" y="27873"/>
                  </a:lnTo>
                  <a:lnTo>
                    <a:pt x="20991" y="17527"/>
                  </a:lnTo>
                  <a:lnTo>
                    <a:pt x="20991" y="13705"/>
                  </a:lnTo>
                  <a:lnTo>
                    <a:pt x="27873" y="6811"/>
                  </a:lnTo>
                  <a:lnTo>
                    <a:pt x="27873" y="6811"/>
                  </a:lnTo>
                  <a:lnTo>
                    <a:pt x="21003" y="6859"/>
                  </a:lnTo>
                  <a:lnTo>
                    <a:pt x="21003" y="6835"/>
                  </a:lnTo>
                  <a:lnTo>
                    <a:pt x="210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 rot="5400000">
              <a:off x="6490965" y="4460560"/>
              <a:ext cx="367765" cy="368095"/>
            </a:xfrm>
            <a:custGeom>
              <a:rect b="b" l="l" r="r" t="t"/>
              <a:pathLst>
                <a:path extrusionOk="0" h="27886" w="27861">
                  <a:moveTo>
                    <a:pt x="21027" y="1"/>
                  </a:moveTo>
                  <a:lnTo>
                    <a:pt x="14157" y="6883"/>
                  </a:lnTo>
                  <a:lnTo>
                    <a:pt x="10335" y="6895"/>
                  </a:lnTo>
                  <a:lnTo>
                    <a:pt x="0" y="17229"/>
                  </a:lnTo>
                  <a:lnTo>
                    <a:pt x="3644" y="17229"/>
                  </a:lnTo>
                  <a:lnTo>
                    <a:pt x="10359" y="10502"/>
                  </a:lnTo>
                  <a:lnTo>
                    <a:pt x="10371" y="17503"/>
                  </a:lnTo>
                  <a:lnTo>
                    <a:pt x="17383" y="17503"/>
                  </a:lnTo>
                  <a:lnTo>
                    <a:pt x="10668" y="24230"/>
                  </a:lnTo>
                  <a:lnTo>
                    <a:pt x="10668" y="27885"/>
                  </a:lnTo>
                  <a:lnTo>
                    <a:pt x="20991" y="17539"/>
                  </a:lnTo>
                  <a:lnTo>
                    <a:pt x="20991" y="13717"/>
                  </a:lnTo>
                  <a:lnTo>
                    <a:pt x="27861" y="6823"/>
                  </a:lnTo>
                  <a:lnTo>
                    <a:pt x="21015" y="6847"/>
                  </a:lnTo>
                  <a:lnTo>
                    <a:pt x="21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8" name="Google Shape;358;p6"/>
          <p:cNvSpPr txBox="1"/>
          <p:nvPr>
            <p:ph type="title"/>
          </p:nvPr>
        </p:nvSpPr>
        <p:spPr>
          <a:xfrm>
            <a:off x="720000" y="535000"/>
            <a:ext cx="72315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9" name="Google Shape;359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oogle Shape;361;p7"/>
          <p:cNvGrpSpPr/>
          <p:nvPr/>
        </p:nvGrpSpPr>
        <p:grpSpPr>
          <a:xfrm>
            <a:off x="330299" y="306625"/>
            <a:ext cx="5211509" cy="1868946"/>
            <a:chOff x="533400" y="457200"/>
            <a:chExt cx="7138075" cy="2575725"/>
          </a:xfrm>
        </p:grpSpPr>
        <p:sp>
          <p:nvSpPr>
            <p:cNvPr id="362" name="Google Shape;362;p7"/>
            <p:cNvSpPr/>
            <p:nvPr/>
          </p:nvSpPr>
          <p:spPr>
            <a:xfrm>
              <a:off x="7655025" y="1116650"/>
              <a:ext cx="16450" cy="98300"/>
            </a:xfrm>
            <a:custGeom>
              <a:rect b="b" l="l" r="r" t="t"/>
              <a:pathLst>
                <a:path extrusionOk="0" h="3932" w="658">
                  <a:moveTo>
                    <a:pt x="1" y="1"/>
                  </a:moveTo>
                  <a:lnTo>
                    <a:pt x="1" y="3274"/>
                  </a:lnTo>
                  <a:lnTo>
                    <a:pt x="658" y="3931"/>
                  </a:lnTo>
                  <a:lnTo>
                    <a:pt x="658" y="6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7270625" y="2998600"/>
              <a:ext cx="34675" cy="34325"/>
            </a:xfrm>
            <a:custGeom>
              <a:rect b="b" l="l" r="r" t="t"/>
              <a:pathLst>
                <a:path extrusionOk="0" h="1373" w="1387">
                  <a:moveTo>
                    <a:pt x="1" y="1"/>
                  </a:moveTo>
                  <a:lnTo>
                    <a:pt x="1386" y="1373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6719775" y="2998600"/>
              <a:ext cx="34650" cy="34325"/>
            </a:xfrm>
            <a:custGeom>
              <a:rect b="b" l="l" r="r" t="t"/>
              <a:pathLst>
                <a:path extrusionOk="0" h="1373" w="1386">
                  <a:moveTo>
                    <a:pt x="0" y="1"/>
                  </a:moveTo>
                  <a:lnTo>
                    <a:pt x="1386" y="1373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6203200" y="2998600"/>
              <a:ext cx="34650" cy="34325"/>
            </a:xfrm>
            <a:custGeom>
              <a:rect b="b" l="l" r="r" t="t"/>
              <a:pathLst>
                <a:path extrusionOk="0" h="1373" w="1386">
                  <a:moveTo>
                    <a:pt x="0" y="1"/>
                  </a:moveTo>
                  <a:lnTo>
                    <a:pt x="1386" y="1373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5671625" y="2998600"/>
              <a:ext cx="34650" cy="34325"/>
            </a:xfrm>
            <a:custGeom>
              <a:rect b="b" l="l" r="r" t="t"/>
              <a:pathLst>
                <a:path extrusionOk="0" h="1373" w="1386">
                  <a:moveTo>
                    <a:pt x="0" y="1"/>
                  </a:moveTo>
                  <a:lnTo>
                    <a:pt x="1386" y="1373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5140050" y="2998600"/>
              <a:ext cx="34300" cy="34325"/>
            </a:xfrm>
            <a:custGeom>
              <a:rect b="b" l="l" r="r" t="t"/>
              <a:pathLst>
                <a:path extrusionOk="0" h="1373" w="1372">
                  <a:moveTo>
                    <a:pt x="0" y="1"/>
                  </a:moveTo>
                  <a:lnTo>
                    <a:pt x="1372" y="1373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4608100" y="2998600"/>
              <a:ext cx="34675" cy="34325"/>
            </a:xfrm>
            <a:custGeom>
              <a:rect b="b" l="l" r="r" t="t"/>
              <a:pathLst>
                <a:path extrusionOk="0" h="1373" w="1387">
                  <a:moveTo>
                    <a:pt x="0" y="1"/>
                  </a:moveTo>
                  <a:lnTo>
                    <a:pt x="1387" y="1373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4076525" y="2998600"/>
              <a:ext cx="34300" cy="34325"/>
            </a:xfrm>
            <a:custGeom>
              <a:rect b="b" l="l" r="r" t="t"/>
              <a:pathLst>
                <a:path extrusionOk="0" h="1373" w="1372">
                  <a:moveTo>
                    <a:pt x="0" y="1"/>
                  </a:moveTo>
                  <a:lnTo>
                    <a:pt x="1372" y="1373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3544600" y="2998600"/>
              <a:ext cx="34650" cy="34325"/>
            </a:xfrm>
            <a:custGeom>
              <a:rect b="b" l="l" r="r" t="t"/>
              <a:pathLst>
                <a:path extrusionOk="0" h="1373" w="1386">
                  <a:moveTo>
                    <a:pt x="0" y="1"/>
                  </a:moveTo>
                  <a:lnTo>
                    <a:pt x="1386" y="1373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3013025" y="2998600"/>
              <a:ext cx="34325" cy="34325"/>
            </a:xfrm>
            <a:custGeom>
              <a:rect b="b" l="l" r="r" t="t"/>
              <a:pathLst>
                <a:path extrusionOk="0" h="1373" w="1373">
                  <a:moveTo>
                    <a:pt x="0" y="1"/>
                  </a:moveTo>
                  <a:lnTo>
                    <a:pt x="1372" y="1373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7"/>
            <p:cNvSpPr/>
            <p:nvPr/>
          </p:nvSpPr>
          <p:spPr>
            <a:xfrm>
              <a:off x="2481075" y="2998600"/>
              <a:ext cx="34700" cy="34325"/>
            </a:xfrm>
            <a:custGeom>
              <a:rect b="b" l="l" r="r" t="t"/>
              <a:pathLst>
                <a:path extrusionOk="0" h="1373" w="1388">
                  <a:moveTo>
                    <a:pt x="0" y="1"/>
                  </a:moveTo>
                  <a:lnTo>
                    <a:pt x="1387" y="1373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1949500" y="2998600"/>
              <a:ext cx="34675" cy="34325"/>
            </a:xfrm>
            <a:custGeom>
              <a:rect b="b" l="l" r="r" t="t"/>
              <a:pathLst>
                <a:path extrusionOk="0" h="1373" w="1387">
                  <a:moveTo>
                    <a:pt x="0" y="1"/>
                  </a:moveTo>
                  <a:lnTo>
                    <a:pt x="1387" y="1373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1417925" y="2998600"/>
              <a:ext cx="34325" cy="34325"/>
            </a:xfrm>
            <a:custGeom>
              <a:rect b="b" l="l" r="r" t="t"/>
              <a:pathLst>
                <a:path extrusionOk="0" h="1373" w="1373">
                  <a:moveTo>
                    <a:pt x="0" y="1"/>
                  </a:moveTo>
                  <a:lnTo>
                    <a:pt x="1372" y="1373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533400" y="2559925"/>
              <a:ext cx="7875" cy="7525"/>
            </a:xfrm>
            <a:custGeom>
              <a:rect b="b" l="l" r="r" t="t"/>
              <a:pathLst>
                <a:path extrusionOk="0" h="301" w="315">
                  <a:moveTo>
                    <a:pt x="0" y="0"/>
                  </a:moveTo>
                  <a:lnTo>
                    <a:pt x="314" y="30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886000" y="2998600"/>
              <a:ext cx="34675" cy="34325"/>
            </a:xfrm>
            <a:custGeom>
              <a:rect b="b" l="l" r="r" t="t"/>
              <a:pathLst>
                <a:path extrusionOk="0" h="1373" w="1387">
                  <a:moveTo>
                    <a:pt x="0" y="1"/>
                  </a:moveTo>
                  <a:lnTo>
                    <a:pt x="1386" y="1373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7329575" y="457200"/>
              <a:ext cx="155775" cy="73600"/>
            </a:xfrm>
            <a:custGeom>
              <a:rect b="b" l="l" r="r" t="t"/>
              <a:pathLst>
                <a:path extrusionOk="0" h="2944" w="6231">
                  <a:moveTo>
                    <a:pt x="0" y="0"/>
                  </a:moveTo>
                  <a:lnTo>
                    <a:pt x="2959" y="2944"/>
                  </a:lnTo>
                  <a:lnTo>
                    <a:pt x="6230" y="2944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7013425" y="457200"/>
              <a:ext cx="238650" cy="313325"/>
            </a:xfrm>
            <a:custGeom>
              <a:rect b="b" l="l" r="r" t="t"/>
              <a:pathLst>
                <a:path extrusionOk="0" h="12533" w="9546">
                  <a:moveTo>
                    <a:pt x="0" y="0"/>
                  </a:moveTo>
                  <a:lnTo>
                    <a:pt x="0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3" y="3201"/>
                  </a:lnTo>
                  <a:lnTo>
                    <a:pt x="9546" y="3201"/>
                  </a:lnTo>
                  <a:lnTo>
                    <a:pt x="9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7535700" y="457200"/>
              <a:ext cx="119350" cy="200450"/>
            </a:xfrm>
            <a:custGeom>
              <a:rect b="b" l="l" r="r" t="t"/>
              <a:pathLst>
                <a:path extrusionOk="0" h="8018" w="4774">
                  <a:moveTo>
                    <a:pt x="1" y="0"/>
                  </a:moveTo>
                  <a:lnTo>
                    <a:pt x="1" y="3244"/>
                  </a:lnTo>
                  <a:lnTo>
                    <a:pt x="4774" y="8017"/>
                  </a:lnTo>
                  <a:lnTo>
                    <a:pt x="4774" y="4744"/>
                  </a:lnTo>
                  <a:lnTo>
                    <a:pt x="3244" y="3201"/>
                  </a:lnTo>
                  <a:lnTo>
                    <a:pt x="4774" y="3201"/>
                  </a:lnTo>
                  <a:lnTo>
                    <a:pt x="47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6462550" y="457200"/>
              <a:ext cx="239000" cy="313325"/>
            </a:xfrm>
            <a:custGeom>
              <a:rect b="b" l="l" r="r" t="t"/>
              <a:pathLst>
                <a:path extrusionOk="0" h="12533" w="9560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4" y="3201"/>
                  </a:lnTo>
                  <a:lnTo>
                    <a:pt x="9560" y="3201"/>
                  </a:lnTo>
                  <a:lnTo>
                    <a:pt x="9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6779075" y="457200"/>
              <a:ext cx="155400" cy="73600"/>
            </a:xfrm>
            <a:custGeom>
              <a:rect b="b" l="l" r="r" t="t"/>
              <a:pathLst>
                <a:path extrusionOk="0" h="2944" w="6216">
                  <a:moveTo>
                    <a:pt x="0" y="0"/>
                  </a:moveTo>
                  <a:lnTo>
                    <a:pt x="2944" y="2944"/>
                  </a:lnTo>
                  <a:lnTo>
                    <a:pt x="6216" y="2944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5945975" y="457200"/>
              <a:ext cx="239000" cy="313325"/>
            </a:xfrm>
            <a:custGeom>
              <a:rect b="b" l="l" r="r" t="t"/>
              <a:pathLst>
                <a:path extrusionOk="0" h="12533" w="9560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4" y="3201"/>
                  </a:lnTo>
                  <a:lnTo>
                    <a:pt x="9560" y="3201"/>
                  </a:lnTo>
                  <a:lnTo>
                    <a:pt x="9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6262500" y="457200"/>
              <a:ext cx="155400" cy="73600"/>
            </a:xfrm>
            <a:custGeom>
              <a:rect b="b" l="l" r="r" t="t"/>
              <a:pathLst>
                <a:path extrusionOk="0" h="2944" w="6216">
                  <a:moveTo>
                    <a:pt x="0" y="0"/>
                  </a:moveTo>
                  <a:lnTo>
                    <a:pt x="2944" y="2944"/>
                  </a:lnTo>
                  <a:lnTo>
                    <a:pt x="6216" y="2944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5414400" y="457200"/>
              <a:ext cx="238675" cy="313325"/>
            </a:xfrm>
            <a:custGeom>
              <a:rect b="b" l="l" r="r" t="t"/>
              <a:pathLst>
                <a:path extrusionOk="0" h="12533" w="9547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4" y="3201"/>
                  </a:lnTo>
                  <a:lnTo>
                    <a:pt x="9546" y="3201"/>
                  </a:lnTo>
                  <a:lnTo>
                    <a:pt x="9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5730550" y="457200"/>
              <a:ext cx="155775" cy="73600"/>
            </a:xfrm>
            <a:custGeom>
              <a:rect b="b" l="l" r="r" t="t"/>
              <a:pathLst>
                <a:path extrusionOk="0" h="2944" w="6231">
                  <a:moveTo>
                    <a:pt x="0" y="0"/>
                  </a:moveTo>
                  <a:lnTo>
                    <a:pt x="2959" y="2944"/>
                  </a:lnTo>
                  <a:lnTo>
                    <a:pt x="6231" y="2944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5198975" y="457200"/>
              <a:ext cx="155425" cy="73600"/>
            </a:xfrm>
            <a:custGeom>
              <a:rect b="b" l="l" r="r" t="t"/>
              <a:pathLst>
                <a:path extrusionOk="0" h="2944" w="6217">
                  <a:moveTo>
                    <a:pt x="0" y="0"/>
                  </a:moveTo>
                  <a:lnTo>
                    <a:pt x="2944" y="2944"/>
                  </a:lnTo>
                  <a:lnTo>
                    <a:pt x="6217" y="2944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4882450" y="457200"/>
              <a:ext cx="239050" cy="313325"/>
            </a:xfrm>
            <a:custGeom>
              <a:rect b="b" l="l" r="r" t="t"/>
              <a:pathLst>
                <a:path extrusionOk="0" h="12533" w="9562">
                  <a:moveTo>
                    <a:pt x="1" y="0"/>
                  </a:moveTo>
                  <a:lnTo>
                    <a:pt x="1" y="3244"/>
                  </a:lnTo>
                  <a:lnTo>
                    <a:pt x="9304" y="12533"/>
                  </a:lnTo>
                  <a:lnTo>
                    <a:pt x="9304" y="9260"/>
                  </a:lnTo>
                  <a:lnTo>
                    <a:pt x="3245" y="3201"/>
                  </a:lnTo>
                  <a:lnTo>
                    <a:pt x="9561" y="3201"/>
                  </a:lnTo>
                  <a:lnTo>
                    <a:pt x="95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4350875" y="457200"/>
              <a:ext cx="238675" cy="313325"/>
            </a:xfrm>
            <a:custGeom>
              <a:rect b="b" l="l" r="r" t="t"/>
              <a:pathLst>
                <a:path extrusionOk="0" h="12533" w="9547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5" y="3201"/>
                  </a:lnTo>
                  <a:lnTo>
                    <a:pt x="9546" y="3201"/>
                  </a:lnTo>
                  <a:lnTo>
                    <a:pt x="9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4667050" y="457200"/>
              <a:ext cx="155775" cy="73600"/>
            </a:xfrm>
            <a:custGeom>
              <a:rect b="b" l="l" r="r" t="t"/>
              <a:pathLst>
                <a:path extrusionOk="0" h="2944" w="6231">
                  <a:moveTo>
                    <a:pt x="1" y="0"/>
                  </a:moveTo>
                  <a:lnTo>
                    <a:pt x="2958" y="2944"/>
                  </a:lnTo>
                  <a:lnTo>
                    <a:pt x="6231" y="2944"/>
                  </a:lnTo>
                  <a:lnTo>
                    <a:pt x="32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4135475" y="457200"/>
              <a:ext cx="155775" cy="73600"/>
            </a:xfrm>
            <a:custGeom>
              <a:rect b="b" l="l" r="r" t="t"/>
              <a:pathLst>
                <a:path extrusionOk="0" h="2944" w="6231">
                  <a:moveTo>
                    <a:pt x="1" y="0"/>
                  </a:moveTo>
                  <a:lnTo>
                    <a:pt x="2944" y="2944"/>
                  </a:lnTo>
                  <a:lnTo>
                    <a:pt x="6231" y="2944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3818950" y="457200"/>
              <a:ext cx="239025" cy="313325"/>
            </a:xfrm>
            <a:custGeom>
              <a:rect b="b" l="l" r="r" t="t"/>
              <a:pathLst>
                <a:path extrusionOk="0" h="12533" w="9561">
                  <a:moveTo>
                    <a:pt x="1" y="0"/>
                  </a:moveTo>
                  <a:lnTo>
                    <a:pt x="1" y="3244"/>
                  </a:lnTo>
                  <a:lnTo>
                    <a:pt x="9303" y="12533"/>
                  </a:lnTo>
                  <a:lnTo>
                    <a:pt x="9303" y="9260"/>
                  </a:lnTo>
                  <a:lnTo>
                    <a:pt x="3244" y="3201"/>
                  </a:lnTo>
                  <a:lnTo>
                    <a:pt x="9560" y="3201"/>
                  </a:lnTo>
                  <a:lnTo>
                    <a:pt x="9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3287375" y="457200"/>
              <a:ext cx="239025" cy="313325"/>
            </a:xfrm>
            <a:custGeom>
              <a:rect b="b" l="l" r="r" t="t"/>
              <a:pathLst>
                <a:path extrusionOk="0" h="12533" w="9561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4" y="3201"/>
                  </a:lnTo>
                  <a:lnTo>
                    <a:pt x="9560" y="3201"/>
                  </a:lnTo>
                  <a:lnTo>
                    <a:pt x="9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3603900" y="457200"/>
              <a:ext cx="155400" cy="73600"/>
            </a:xfrm>
            <a:custGeom>
              <a:rect b="b" l="l" r="r" t="t"/>
              <a:pathLst>
                <a:path extrusionOk="0" h="2944" w="6216">
                  <a:moveTo>
                    <a:pt x="0" y="0"/>
                  </a:moveTo>
                  <a:lnTo>
                    <a:pt x="2944" y="2944"/>
                  </a:lnTo>
                  <a:lnTo>
                    <a:pt x="6216" y="2944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3071950" y="457200"/>
              <a:ext cx="155775" cy="73600"/>
            </a:xfrm>
            <a:custGeom>
              <a:rect b="b" l="l" r="r" t="t"/>
              <a:pathLst>
                <a:path extrusionOk="0" h="2944" w="6231">
                  <a:moveTo>
                    <a:pt x="1" y="0"/>
                  </a:moveTo>
                  <a:lnTo>
                    <a:pt x="2959" y="2944"/>
                  </a:lnTo>
                  <a:lnTo>
                    <a:pt x="6231" y="2944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2755800" y="457200"/>
              <a:ext cx="238675" cy="313325"/>
            </a:xfrm>
            <a:custGeom>
              <a:rect b="b" l="l" r="r" t="t"/>
              <a:pathLst>
                <a:path extrusionOk="0" h="12533" w="9547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30" y="3201"/>
                  </a:lnTo>
                  <a:lnTo>
                    <a:pt x="9546" y="3201"/>
                  </a:lnTo>
                  <a:lnTo>
                    <a:pt x="9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2540375" y="457200"/>
              <a:ext cx="155450" cy="73600"/>
            </a:xfrm>
            <a:custGeom>
              <a:rect b="b" l="l" r="r" t="t"/>
              <a:pathLst>
                <a:path extrusionOk="0" h="2944" w="6218">
                  <a:moveTo>
                    <a:pt x="0" y="0"/>
                  </a:moveTo>
                  <a:lnTo>
                    <a:pt x="2944" y="2944"/>
                  </a:lnTo>
                  <a:lnTo>
                    <a:pt x="6217" y="2944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2223850" y="457200"/>
              <a:ext cx="239050" cy="313325"/>
            </a:xfrm>
            <a:custGeom>
              <a:rect b="b" l="l" r="r" t="t"/>
              <a:pathLst>
                <a:path extrusionOk="0" h="12533" w="9562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5" y="3201"/>
                  </a:lnTo>
                  <a:lnTo>
                    <a:pt x="9561" y="3201"/>
                  </a:lnTo>
                  <a:lnTo>
                    <a:pt x="95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1692275" y="457200"/>
              <a:ext cx="238675" cy="313325"/>
            </a:xfrm>
            <a:custGeom>
              <a:rect b="b" l="l" r="r" t="t"/>
              <a:pathLst>
                <a:path extrusionOk="0" h="12533" w="9547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5" y="3201"/>
                  </a:lnTo>
                  <a:lnTo>
                    <a:pt x="9546" y="3201"/>
                  </a:lnTo>
                  <a:lnTo>
                    <a:pt x="9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2008450" y="457200"/>
              <a:ext cx="155775" cy="73600"/>
            </a:xfrm>
            <a:custGeom>
              <a:rect b="b" l="l" r="r" t="t"/>
              <a:pathLst>
                <a:path extrusionOk="0" h="2944" w="6231">
                  <a:moveTo>
                    <a:pt x="1" y="0"/>
                  </a:moveTo>
                  <a:lnTo>
                    <a:pt x="2958" y="2944"/>
                  </a:lnTo>
                  <a:lnTo>
                    <a:pt x="6231" y="2944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1476875" y="457200"/>
              <a:ext cx="155425" cy="73600"/>
            </a:xfrm>
            <a:custGeom>
              <a:rect b="b" l="l" r="r" t="t"/>
              <a:pathLst>
                <a:path extrusionOk="0" h="2944" w="6217">
                  <a:moveTo>
                    <a:pt x="1" y="0"/>
                  </a:moveTo>
                  <a:lnTo>
                    <a:pt x="2944" y="2944"/>
                  </a:lnTo>
                  <a:lnTo>
                    <a:pt x="6216" y="2944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1160350" y="457200"/>
              <a:ext cx="239025" cy="313325"/>
            </a:xfrm>
            <a:custGeom>
              <a:rect b="b" l="l" r="r" t="t"/>
              <a:pathLst>
                <a:path extrusionOk="0" h="12533" w="9561">
                  <a:moveTo>
                    <a:pt x="1" y="0"/>
                  </a:moveTo>
                  <a:lnTo>
                    <a:pt x="1" y="3244"/>
                  </a:lnTo>
                  <a:lnTo>
                    <a:pt x="9303" y="12533"/>
                  </a:lnTo>
                  <a:lnTo>
                    <a:pt x="9303" y="9260"/>
                  </a:lnTo>
                  <a:lnTo>
                    <a:pt x="3244" y="3201"/>
                  </a:lnTo>
                  <a:lnTo>
                    <a:pt x="9560" y="3201"/>
                  </a:lnTo>
                  <a:lnTo>
                    <a:pt x="9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628775" y="457200"/>
              <a:ext cx="238675" cy="313325"/>
            </a:xfrm>
            <a:custGeom>
              <a:rect b="b" l="l" r="r" t="t"/>
              <a:pathLst>
                <a:path extrusionOk="0" h="12533" w="9547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4" y="3201"/>
                  </a:lnTo>
                  <a:lnTo>
                    <a:pt x="9546" y="3201"/>
                  </a:lnTo>
                  <a:lnTo>
                    <a:pt x="9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944925" y="457200"/>
              <a:ext cx="155800" cy="73600"/>
            </a:xfrm>
            <a:custGeom>
              <a:rect b="b" l="l" r="r" t="t"/>
              <a:pathLst>
                <a:path extrusionOk="0" h="2944" w="6232">
                  <a:moveTo>
                    <a:pt x="1" y="0"/>
                  </a:moveTo>
                  <a:lnTo>
                    <a:pt x="2959" y="2944"/>
                  </a:lnTo>
                  <a:lnTo>
                    <a:pt x="6231" y="2944"/>
                  </a:lnTo>
                  <a:lnTo>
                    <a:pt x="32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541250" y="502925"/>
              <a:ext cx="27875" cy="27875"/>
            </a:xfrm>
            <a:custGeom>
              <a:rect b="b" l="l" r="r" t="t"/>
              <a:pathLst>
                <a:path extrusionOk="0" h="1115" w="1115">
                  <a:moveTo>
                    <a:pt x="0" y="0"/>
                  </a:moveTo>
                  <a:lnTo>
                    <a:pt x="0" y="1115"/>
                  </a:lnTo>
                  <a:lnTo>
                    <a:pt x="1115" y="1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7174175" y="1028050"/>
              <a:ext cx="480875" cy="627000"/>
            </a:xfrm>
            <a:custGeom>
              <a:rect b="b" l="l" r="r" t="t"/>
              <a:pathLst>
                <a:path extrusionOk="0" h="25080" w="19235">
                  <a:moveTo>
                    <a:pt x="6130" y="1"/>
                  </a:moveTo>
                  <a:lnTo>
                    <a:pt x="6159" y="6174"/>
                  </a:lnTo>
                  <a:lnTo>
                    <a:pt x="1" y="6146"/>
                  </a:lnTo>
                  <a:lnTo>
                    <a:pt x="6187" y="12334"/>
                  </a:lnTo>
                  <a:lnTo>
                    <a:pt x="6187" y="15777"/>
                  </a:lnTo>
                  <a:lnTo>
                    <a:pt x="15476" y="25080"/>
                  </a:lnTo>
                  <a:lnTo>
                    <a:pt x="15476" y="21807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19235" y="12934"/>
                  </a:lnTo>
                  <a:lnTo>
                    <a:pt x="19235" y="9661"/>
                  </a:lnTo>
                  <a:lnTo>
                    <a:pt x="15776" y="6189"/>
                  </a:lnTo>
                  <a:lnTo>
                    <a:pt x="12332" y="6189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6623300" y="1028050"/>
              <a:ext cx="626650" cy="627000"/>
            </a:xfrm>
            <a:custGeom>
              <a:rect b="b" l="l" r="r" t="t"/>
              <a:pathLst>
                <a:path extrusionOk="0" h="25080" w="25066">
                  <a:moveTo>
                    <a:pt x="6145" y="1"/>
                  </a:moveTo>
                  <a:lnTo>
                    <a:pt x="6159" y="6174"/>
                  </a:lnTo>
                  <a:lnTo>
                    <a:pt x="1" y="6146"/>
                  </a:lnTo>
                  <a:lnTo>
                    <a:pt x="6188" y="12334"/>
                  </a:lnTo>
                  <a:lnTo>
                    <a:pt x="6188" y="15777"/>
                  </a:lnTo>
                  <a:lnTo>
                    <a:pt x="15491" y="25080"/>
                  </a:lnTo>
                  <a:lnTo>
                    <a:pt x="15491" y="21807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2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32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6106750" y="102805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45" y="1"/>
                  </a:moveTo>
                  <a:lnTo>
                    <a:pt x="6158" y="6174"/>
                  </a:lnTo>
                  <a:lnTo>
                    <a:pt x="0" y="6146"/>
                  </a:lnTo>
                  <a:lnTo>
                    <a:pt x="6187" y="12334"/>
                  </a:lnTo>
                  <a:lnTo>
                    <a:pt x="6187" y="15777"/>
                  </a:lnTo>
                  <a:lnTo>
                    <a:pt x="15490" y="25080"/>
                  </a:lnTo>
                  <a:lnTo>
                    <a:pt x="15490" y="21807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791" y="15491"/>
                  </a:lnTo>
                  <a:lnTo>
                    <a:pt x="25064" y="15491"/>
                  </a:lnTo>
                  <a:lnTo>
                    <a:pt x="15776" y="6189"/>
                  </a:lnTo>
                  <a:lnTo>
                    <a:pt x="12331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5575150" y="1028050"/>
              <a:ext cx="626650" cy="627000"/>
            </a:xfrm>
            <a:custGeom>
              <a:rect b="b" l="l" r="r" t="t"/>
              <a:pathLst>
                <a:path extrusionOk="0" h="25080" w="25066">
                  <a:moveTo>
                    <a:pt x="6131" y="1"/>
                  </a:moveTo>
                  <a:lnTo>
                    <a:pt x="6159" y="6174"/>
                  </a:lnTo>
                  <a:lnTo>
                    <a:pt x="1" y="6146"/>
                  </a:lnTo>
                  <a:lnTo>
                    <a:pt x="6188" y="12334"/>
                  </a:lnTo>
                  <a:lnTo>
                    <a:pt x="6188" y="15777"/>
                  </a:lnTo>
                  <a:lnTo>
                    <a:pt x="15476" y="25080"/>
                  </a:lnTo>
                  <a:lnTo>
                    <a:pt x="15476" y="21807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2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32" y="6189"/>
                  </a:lnTo>
                  <a:lnTo>
                    <a:pt x="61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43225" y="1028050"/>
              <a:ext cx="627000" cy="627000"/>
            </a:xfrm>
            <a:custGeom>
              <a:rect b="b" l="l" r="r" t="t"/>
              <a:pathLst>
                <a:path extrusionOk="0" h="25080" w="25080">
                  <a:moveTo>
                    <a:pt x="6145" y="1"/>
                  </a:moveTo>
                  <a:lnTo>
                    <a:pt x="6173" y="6174"/>
                  </a:lnTo>
                  <a:lnTo>
                    <a:pt x="0" y="6146"/>
                  </a:lnTo>
                  <a:lnTo>
                    <a:pt x="0" y="6146"/>
                  </a:lnTo>
                  <a:lnTo>
                    <a:pt x="6188" y="12334"/>
                  </a:lnTo>
                  <a:lnTo>
                    <a:pt x="6188" y="15777"/>
                  </a:lnTo>
                  <a:lnTo>
                    <a:pt x="15490" y="25080"/>
                  </a:lnTo>
                  <a:lnTo>
                    <a:pt x="15490" y="21807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806" y="15491"/>
                  </a:lnTo>
                  <a:lnTo>
                    <a:pt x="25079" y="15491"/>
                  </a:lnTo>
                  <a:lnTo>
                    <a:pt x="15776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4511625" y="1028050"/>
              <a:ext cx="626650" cy="627000"/>
            </a:xfrm>
            <a:custGeom>
              <a:rect b="b" l="l" r="r" t="t"/>
              <a:pathLst>
                <a:path extrusionOk="0" h="25080" w="25066">
                  <a:moveTo>
                    <a:pt x="6132" y="1"/>
                  </a:moveTo>
                  <a:lnTo>
                    <a:pt x="6160" y="6174"/>
                  </a:lnTo>
                  <a:lnTo>
                    <a:pt x="6160" y="6174"/>
                  </a:lnTo>
                  <a:lnTo>
                    <a:pt x="1" y="6146"/>
                  </a:lnTo>
                  <a:lnTo>
                    <a:pt x="6189" y="12334"/>
                  </a:lnTo>
                  <a:lnTo>
                    <a:pt x="6189" y="15777"/>
                  </a:lnTo>
                  <a:lnTo>
                    <a:pt x="15477" y="25080"/>
                  </a:lnTo>
                  <a:lnTo>
                    <a:pt x="15477" y="21807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3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34" y="6189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3979725" y="1028050"/>
              <a:ext cx="626975" cy="627000"/>
            </a:xfrm>
            <a:custGeom>
              <a:rect b="b" l="l" r="r" t="t"/>
              <a:pathLst>
                <a:path extrusionOk="0" h="25080" w="25079">
                  <a:moveTo>
                    <a:pt x="6145" y="1"/>
                  </a:moveTo>
                  <a:lnTo>
                    <a:pt x="6173" y="6174"/>
                  </a:lnTo>
                  <a:lnTo>
                    <a:pt x="0" y="6146"/>
                  </a:lnTo>
                  <a:lnTo>
                    <a:pt x="0" y="6146"/>
                  </a:lnTo>
                  <a:lnTo>
                    <a:pt x="6202" y="12334"/>
                  </a:lnTo>
                  <a:lnTo>
                    <a:pt x="6202" y="15777"/>
                  </a:lnTo>
                  <a:lnTo>
                    <a:pt x="15490" y="25080"/>
                  </a:lnTo>
                  <a:lnTo>
                    <a:pt x="15490" y="21807"/>
                  </a:lnTo>
                  <a:lnTo>
                    <a:pt x="9445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806" y="15491"/>
                  </a:lnTo>
                  <a:lnTo>
                    <a:pt x="25078" y="15491"/>
                  </a:lnTo>
                  <a:lnTo>
                    <a:pt x="15776" y="6189"/>
                  </a:lnTo>
                  <a:lnTo>
                    <a:pt x="12332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3448150" y="102805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45" y="1"/>
                  </a:moveTo>
                  <a:lnTo>
                    <a:pt x="6158" y="6174"/>
                  </a:lnTo>
                  <a:lnTo>
                    <a:pt x="0" y="6146"/>
                  </a:lnTo>
                  <a:lnTo>
                    <a:pt x="6187" y="12334"/>
                  </a:lnTo>
                  <a:lnTo>
                    <a:pt x="6187" y="15777"/>
                  </a:lnTo>
                  <a:lnTo>
                    <a:pt x="15490" y="25080"/>
                  </a:lnTo>
                  <a:lnTo>
                    <a:pt x="15490" y="21807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791" y="15491"/>
                  </a:lnTo>
                  <a:lnTo>
                    <a:pt x="25064" y="15491"/>
                  </a:lnTo>
                  <a:lnTo>
                    <a:pt x="15776" y="6189"/>
                  </a:lnTo>
                  <a:lnTo>
                    <a:pt x="12332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2916575" y="102805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30" y="1"/>
                  </a:moveTo>
                  <a:lnTo>
                    <a:pt x="6158" y="6174"/>
                  </a:lnTo>
                  <a:lnTo>
                    <a:pt x="0" y="6146"/>
                  </a:lnTo>
                  <a:lnTo>
                    <a:pt x="6187" y="12334"/>
                  </a:lnTo>
                  <a:lnTo>
                    <a:pt x="6187" y="15777"/>
                  </a:lnTo>
                  <a:lnTo>
                    <a:pt x="15475" y="25080"/>
                  </a:lnTo>
                  <a:lnTo>
                    <a:pt x="15475" y="21807"/>
                  </a:lnTo>
                  <a:lnTo>
                    <a:pt x="9431" y="15748"/>
                  </a:lnTo>
                  <a:lnTo>
                    <a:pt x="15732" y="15748"/>
                  </a:lnTo>
                  <a:lnTo>
                    <a:pt x="15732" y="9432"/>
                  </a:lnTo>
                  <a:lnTo>
                    <a:pt x="21791" y="15491"/>
                  </a:lnTo>
                  <a:lnTo>
                    <a:pt x="25064" y="15491"/>
                  </a:lnTo>
                  <a:lnTo>
                    <a:pt x="15776" y="6189"/>
                  </a:lnTo>
                  <a:lnTo>
                    <a:pt x="12318" y="6189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2384625" y="102805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45" y="1"/>
                  </a:moveTo>
                  <a:lnTo>
                    <a:pt x="6173" y="6174"/>
                  </a:lnTo>
                  <a:lnTo>
                    <a:pt x="6160" y="6174"/>
                  </a:lnTo>
                  <a:lnTo>
                    <a:pt x="0" y="6146"/>
                  </a:lnTo>
                  <a:lnTo>
                    <a:pt x="6188" y="12334"/>
                  </a:lnTo>
                  <a:lnTo>
                    <a:pt x="6188" y="15777"/>
                  </a:lnTo>
                  <a:lnTo>
                    <a:pt x="15490" y="25080"/>
                  </a:lnTo>
                  <a:lnTo>
                    <a:pt x="15490" y="21807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793" y="15491"/>
                  </a:lnTo>
                  <a:lnTo>
                    <a:pt x="25064" y="15491"/>
                  </a:lnTo>
                  <a:lnTo>
                    <a:pt x="15776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1853050" y="102805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31" y="1"/>
                  </a:moveTo>
                  <a:lnTo>
                    <a:pt x="6160" y="6174"/>
                  </a:lnTo>
                  <a:lnTo>
                    <a:pt x="0" y="6146"/>
                  </a:lnTo>
                  <a:lnTo>
                    <a:pt x="6188" y="12334"/>
                  </a:lnTo>
                  <a:lnTo>
                    <a:pt x="6188" y="15777"/>
                  </a:lnTo>
                  <a:lnTo>
                    <a:pt x="15476" y="25080"/>
                  </a:lnTo>
                  <a:lnTo>
                    <a:pt x="15476" y="21807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792" y="15491"/>
                  </a:lnTo>
                  <a:lnTo>
                    <a:pt x="25064" y="15491"/>
                  </a:lnTo>
                  <a:lnTo>
                    <a:pt x="15776" y="6189"/>
                  </a:lnTo>
                  <a:lnTo>
                    <a:pt x="12333" y="6189"/>
                  </a:lnTo>
                  <a:lnTo>
                    <a:pt x="61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1321125" y="1028050"/>
              <a:ext cx="626975" cy="627000"/>
            </a:xfrm>
            <a:custGeom>
              <a:rect b="b" l="l" r="r" t="t"/>
              <a:pathLst>
                <a:path extrusionOk="0" h="25080" w="25079">
                  <a:moveTo>
                    <a:pt x="6145" y="1"/>
                  </a:moveTo>
                  <a:lnTo>
                    <a:pt x="6173" y="6174"/>
                  </a:lnTo>
                  <a:lnTo>
                    <a:pt x="0" y="6146"/>
                  </a:lnTo>
                  <a:lnTo>
                    <a:pt x="6187" y="12334"/>
                  </a:lnTo>
                  <a:lnTo>
                    <a:pt x="6187" y="15777"/>
                  </a:lnTo>
                  <a:lnTo>
                    <a:pt x="15490" y="25080"/>
                  </a:lnTo>
                  <a:lnTo>
                    <a:pt x="15490" y="21807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806" y="15491"/>
                  </a:lnTo>
                  <a:lnTo>
                    <a:pt x="25078" y="15491"/>
                  </a:lnTo>
                  <a:lnTo>
                    <a:pt x="15776" y="6189"/>
                  </a:lnTo>
                  <a:lnTo>
                    <a:pt x="12332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789550" y="102805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30" y="1"/>
                  </a:moveTo>
                  <a:lnTo>
                    <a:pt x="6159" y="6174"/>
                  </a:lnTo>
                  <a:lnTo>
                    <a:pt x="0" y="6146"/>
                  </a:lnTo>
                  <a:lnTo>
                    <a:pt x="6187" y="12334"/>
                  </a:lnTo>
                  <a:lnTo>
                    <a:pt x="6187" y="15777"/>
                  </a:lnTo>
                  <a:lnTo>
                    <a:pt x="15475" y="25080"/>
                  </a:lnTo>
                  <a:lnTo>
                    <a:pt x="15475" y="21807"/>
                  </a:lnTo>
                  <a:lnTo>
                    <a:pt x="9431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1" y="15491"/>
                  </a:lnTo>
                  <a:lnTo>
                    <a:pt x="25064" y="15491"/>
                  </a:lnTo>
                  <a:lnTo>
                    <a:pt x="15776" y="6189"/>
                  </a:lnTo>
                  <a:lnTo>
                    <a:pt x="12332" y="6189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541250" y="1158100"/>
              <a:ext cx="343350" cy="263675"/>
            </a:xfrm>
            <a:custGeom>
              <a:rect b="b" l="l" r="r" t="t"/>
              <a:pathLst>
                <a:path extrusionOk="0" h="10547" w="13734">
                  <a:moveTo>
                    <a:pt x="0" y="0"/>
                  </a:moveTo>
                  <a:lnTo>
                    <a:pt x="0" y="10546"/>
                  </a:lnTo>
                  <a:lnTo>
                    <a:pt x="4402" y="10546"/>
                  </a:lnTo>
                  <a:lnTo>
                    <a:pt x="4402" y="4230"/>
                  </a:lnTo>
                  <a:lnTo>
                    <a:pt x="10460" y="10289"/>
                  </a:lnTo>
                  <a:lnTo>
                    <a:pt x="13733" y="10289"/>
                  </a:lnTo>
                  <a:lnTo>
                    <a:pt x="4430" y="987"/>
                  </a:lnTo>
                  <a:lnTo>
                    <a:pt x="987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541250" y="1469275"/>
              <a:ext cx="103625" cy="185775"/>
            </a:xfrm>
            <a:custGeom>
              <a:rect b="b" l="l" r="r" t="t"/>
              <a:pathLst>
                <a:path extrusionOk="0" h="7431" w="4145">
                  <a:moveTo>
                    <a:pt x="0" y="0"/>
                  </a:moveTo>
                  <a:lnTo>
                    <a:pt x="0" y="3272"/>
                  </a:lnTo>
                  <a:lnTo>
                    <a:pt x="4144" y="7431"/>
                  </a:lnTo>
                  <a:lnTo>
                    <a:pt x="4144" y="4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7284200" y="588300"/>
              <a:ext cx="370850" cy="610200"/>
            </a:xfrm>
            <a:custGeom>
              <a:rect b="b" l="l" r="r" t="t"/>
              <a:pathLst>
                <a:path extrusionOk="0" h="24408" w="14834">
                  <a:moveTo>
                    <a:pt x="6145" y="1"/>
                  </a:moveTo>
                  <a:lnTo>
                    <a:pt x="6174" y="6159"/>
                  </a:lnTo>
                  <a:lnTo>
                    <a:pt x="6174" y="6159"/>
                  </a:lnTo>
                  <a:lnTo>
                    <a:pt x="1" y="6131"/>
                  </a:lnTo>
                  <a:lnTo>
                    <a:pt x="1" y="6131"/>
                  </a:lnTo>
                  <a:lnTo>
                    <a:pt x="6203" y="12332"/>
                  </a:lnTo>
                  <a:lnTo>
                    <a:pt x="6203" y="15777"/>
                  </a:lnTo>
                  <a:lnTo>
                    <a:pt x="14834" y="24408"/>
                  </a:lnTo>
                  <a:lnTo>
                    <a:pt x="14834" y="21135"/>
                  </a:lnTo>
                  <a:lnTo>
                    <a:pt x="9446" y="15748"/>
                  </a:lnTo>
                  <a:lnTo>
                    <a:pt x="14834" y="15748"/>
                  </a:lnTo>
                  <a:lnTo>
                    <a:pt x="14834" y="6188"/>
                  </a:lnTo>
                  <a:lnTo>
                    <a:pt x="12332" y="6188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6733675" y="588300"/>
              <a:ext cx="626625" cy="626650"/>
            </a:xfrm>
            <a:custGeom>
              <a:rect b="b" l="l" r="r" t="t"/>
              <a:pathLst>
                <a:path extrusionOk="0" h="25066" w="25065">
                  <a:moveTo>
                    <a:pt x="6132" y="1"/>
                  </a:moveTo>
                  <a:lnTo>
                    <a:pt x="6160" y="6159"/>
                  </a:lnTo>
                  <a:lnTo>
                    <a:pt x="1" y="6131"/>
                  </a:lnTo>
                  <a:lnTo>
                    <a:pt x="1" y="6131"/>
                  </a:lnTo>
                  <a:lnTo>
                    <a:pt x="6189" y="12332"/>
                  </a:lnTo>
                  <a:lnTo>
                    <a:pt x="6189" y="15777"/>
                  </a:lnTo>
                  <a:lnTo>
                    <a:pt x="15477" y="25065"/>
                  </a:lnTo>
                  <a:lnTo>
                    <a:pt x="15477" y="21792"/>
                  </a:lnTo>
                  <a:lnTo>
                    <a:pt x="9432" y="15748"/>
                  </a:lnTo>
                  <a:lnTo>
                    <a:pt x="15734" y="15748"/>
                  </a:lnTo>
                  <a:lnTo>
                    <a:pt x="15734" y="9432"/>
                  </a:lnTo>
                  <a:lnTo>
                    <a:pt x="21793" y="15476"/>
                  </a:lnTo>
                  <a:lnTo>
                    <a:pt x="25065" y="15476"/>
                  </a:lnTo>
                  <a:lnTo>
                    <a:pt x="15777" y="6188"/>
                  </a:lnTo>
                  <a:lnTo>
                    <a:pt x="12319" y="6188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6217100" y="588300"/>
              <a:ext cx="626650" cy="626650"/>
            </a:xfrm>
            <a:custGeom>
              <a:rect b="b" l="l" r="r" t="t"/>
              <a:pathLst>
                <a:path extrusionOk="0" h="25066" w="25066">
                  <a:moveTo>
                    <a:pt x="6132" y="1"/>
                  </a:moveTo>
                  <a:lnTo>
                    <a:pt x="6160" y="6159"/>
                  </a:lnTo>
                  <a:lnTo>
                    <a:pt x="1" y="6131"/>
                  </a:lnTo>
                  <a:lnTo>
                    <a:pt x="6189" y="12332"/>
                  </a:lnTo>
                  <a:lnTo>
                    <a:pt x="6189" y="15777"/>
                  </a:lnTo>
                  <a:lnTo>
                    <a:pt x="15477" y="25065"/>
                  </a:lnTo>
                  <a:lnTo>
                    <a:pt x="15477" y="21792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3" y="15476"/>
                  </a:lnTo>
                  <a:lnTo>
                    <a:pt x="25065" y="15476"/>
                  </a:lnTo>
                  <a:lnTo>
                    <a:pt x="15777" y="6188"/>
                  </a:lnTo>
                  <a:lnTo>
                    <a:pt x="12334" y="6188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5685200" y="588300"/>
              <a:ext cx="626975" cy="626650"/>
            </a:xfrm>
            <a:custGeom>
              <a:rect b="b" l="l" r="r" t="t"/>
              <a:pathLst>
                <a:path extrusionOk="0" h="25066" w="25079">
                  <a:moveTo>
                    <a:pt x="6145" y="1"/>
                  </a:moveTo>
                  <a:lnTo>
                    <a:pt x="6173" y="6159"/>
                  </a:lnTo>
                  <a:lnTo>
                    <a:pt x="6173" y="6159"/>
                  </a:lnTo>
                  <a:lnTo>
                    <a:pt x="0" y="6131"/>
                  </a:lnTo>
                  <a:lnTo>
                    <a:pt x="0" y="6131"/>
                  </a:lnTo>
                  <a:lnTo>
                    <a:pt x="6202" y="12332"/>
                  </a:lnTo>
                  <a:lnTo>
                    <a:pt x="6202" y="15777"/>
                  </a:lnTo>
                  <a:lnTo>
                    <a:pt x="15490" y="25065"/>
                  </a:lnTo>
                  <a:lnTo>
                    <a:pt x="15490" y="21792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806" y="15476"/>
                  </a:lnTo>
                  <a:lnTo>
                    <a:pt x="25078" y="15476"/>
                  </a:lnTo>
                  <a:lnTo>
                    <a:pt x="15776" y="6188"/>
                  </a:lnTo>
                  <a:lnTo>
                    <a:pt x="12332" y="6188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5153625" y="588300"/>
              <a:ext cx="626625" cy="626650"/>
            </a:xfrm>
            <a:custGeom>
              <a:rect b="b" l="l" r="r" t="t"/>
              <a:pathLst>
                <a:path extrusionOk="0" h="25066" w="25065">
                  <a:moveTo>
                    <a:pt x="6130" y="1"/>
                  </a:moveTo>
                  <a:lnTo>
                    <a:pt x="6158" y="6159"/>
                  </a:lnTo>
                  <a:lnTo>
                    <a:pt x="0" y="6131"/>
                  </a:lnTo>
                  <a:lnTo>
                    <a:pt x="6187" y="12332"/>
                  </a:lnTo>
                  <a:lnTo>
                    <a:pt x="6187" y="15777"/>
                  </a:lnTo>
                  <a:lnTo>
                    <a:pt x="15475" y="25065"/>
                  </a:lnTo>
                  <a:lnTo>
                    <a:pt x="15475" y="21792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791" y="15476"/>
                  </a:lnTo>
                  <a:lnTo>
                    <a:pt x="25064" y="15476"/>
                  </a:lnTo>
                  <a:lnTo>
                    <a:pt x="15776" y="6188"/>
                  </a:lnTo>
                  <a:lnTo>
                    <a:pt x="12332" y="6188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4621675" y="588300"/>
              <a:ext cx="627000" cy="626650"/>
            </a:xfrm>
            <a:custGeom>
              <a:rect b="b" l="l" r="r" t="t"/>
              <a:pathLst>
                <a:path extrusionOk="0" h="25066" w="25080">
                  <a:moveTo>
                    <a:pt x="6145" y="1"/>
                  </a:moveTo>
                  <a:lnTo>
                    <a:pt x="6173" y="6159"/>
                  </a:lnTo>
                  <a:lnTo>
                    <a:pt x="6173" y="6159"/>
                  </a:lnTo>
                  <a:lnTo>
                    <a:pt x="0" y="6131"/>
                  </a:lnTo>
                  <a:lnTo>
                    <a:pt x="0" y="6131"/>
                  </a:lnTo>
                  <a:lnTo>
                    <a:pt x="6202" y="12332"/>
                  </a:lnTo>
                  <a:lnTo>
                    <a:pt x="6202" y="15777"/>
                  </a:lnTo>
                  <a:lnTo>
                    <a:pt x="15490" y="25065"/>
                  </a:lnTo>
                  <a:lnTo>
                    <a:pt x="15490" y="21792"/>
                  </a:lnTo>
                  <a:lnTo>
                    <a:pt x="9446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806" y="15476"/>
                  </a:lnTo>
                  <a:lnTo>
                    <a:pt x="25079" y="15476"/>
                  </a:lnTo>
                  <a:lnTo>
                    <a:pt x="15776" y="6188"/>
                  </a:lnTo>
                  <a:lnTo>
                    <a:pt x="12333" y="6188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4090100" y="588300"/>
              <a:ext cx="626625" cy="626650"/>
            </a:xfrm>
            <a:custGeom>
              <a:rect b="b" l="l" r="r" t="t"/>
              <a:pathLst>
                <a:path extrusionOk="0" h="25066" w="25065">
                  <a:moveTo>
                    <a:pt x="6145" y="1"/>
                  </a:moveTo>
                  <a:lnTo>
                    <a:pt x="6160" y="6159"/>
                  </a:lnTo>
                  <a:lnTo>
                    <a:pt x="0" y="6131"/>
                  </a:lnTo>
                  <a:lnTo>
                    <a:pt x="6188" y="12332"/>
                  </a:lnTo>
                  <a:lnTo>
                    <a:pt x="6188" y="15777"/>
                  </a:lnTo>
                  <a:lnTo>
                    <a:pt x="15490" y="25065"/>
                  </a:lnTo>
                  <a:lnTo>
                    <a:pt x="15490" y="21792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793" y="15476"/>
                  </a:lnTo>
                  <a:lnTo>
                    <a:pt x="25064" y="15476"/>
                  </a:lnTo>
                  <a:lnTo>
                    <a:pt x="15776" y="6188"/>
                  </a:lnTo>
                  <a:lnTo>
                    <a:pt x="12333" y="6188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3558525" y="588300"/>
              <a:ext cx="626625" cy="626650"/>
            </a:xfrm>
            <a:custGeom>
              <a:rect b="b" l="l" r="r" t="t"/>
              <a:pathLst>
                <a:path extrusionOk="0" h="25066" w="25065">
                  <a:moveTo>
                    <a:pt x="6131" y="1"/>
                  </a:moveTo>
                  <a:lnTo>
                    <a:pt x="6160" y="6159"/>
                  </a:lnTo>
                  <a:lnTo>
                    <a:pt x="0" y="6131"/>
                  </a:lnTo>
                  <a:lnTo>
                    <a:pt x="6188" y="12332"/>
                  </a:lnTo>
                  <a:lnTo>
                    <a:pt x="6188" y="15777"/>
                  </a:lnTo>
                  <a:lnTo>
                    <a:pt x="15476" y="25065"/>
                  </a:lnTo>
                  <a:lnTo>
                    <a:pt x="15476" y="21792"/>
                  </a:lnTo>
                  <a:lnTo>
                    <a:pt x="9431" y="15748"/>
                  </a:lnTo>
                  <a:lnTo>
                    <a:pt x="15734" y="15748"/>
                  </a:lnTo>
                  <a:lnTo>
                    <a:pt x="15734" y="9432"/>
                  </a:lnTo>
                  <a:lnTo>
                    <a:pt x="21792" y="15476"/>
                  </a:lnTo>
                  <a:lnTo>
                    <a:pt x="25064" y="15476"/>
                  </a:lnTo>
                  <a:lnTo>
                    <a:pt x="15776" y="6188"/>
                  </a:lnTo>
                  <a:lnTo>
                    <a:pt x="12318" y="6188"/>
                  </a:lnTo>
                  <a:lnTo>
                    <a:pt x="61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3026600" y="588300"/>
              <a:ext cx="626975" cy="626650"/>
            </a:xfrm>
            <a:custGeom>
              <a:rect b="b" l="l" r="r" t="t"/>
              <a:pathLst>
                <a:path extrusionOk="0" h="25066" w="25079">
                  <a:moveTo>
                    <a:pt x="6145" y="1"/>
                  </a:moveTo>
                  <a:lnTo>
                    <a:pt x="6173" y="6159"/>
                  </a:lnTo>
                  <a:lnTo>
                    <a:pt x="6159" y="6159"/>
                  </a:lnTo>
                  <a:lnTo>
                    <a:pt x="0" y="6131"/>
                  </a:lnTo>
                  <a:lnTo>
                    <a:pt x="6187" y="12332"/>
                  </a:lnTo>
                  <a:lnTo>
                    <a:pt x="6187" y="15777"/>
                  </a:lnTo>
                  <a:lnTo>
                    <a:pt x="15490" y="25065"/>
                  </a:lnTo>
                  <a:lnTo>
                    <a:pt x="15490" y="21792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2" y="15476"/>
                  </a:lnTo>
                  <a:lnTo>
                    <a:pt x="25078" y="15476"/>
                  </a:lnTo>
                  <a:lnTo>
                    <a:pt x="15776" y="6188"/>
                  </a:lnTo>
                  <a:lnTo>
                    <a:pt x="12332" y="6188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2495025" y="588300"/>
              <a:ext cx="626625" cy="626650"/>
            </a:xfrm>
            <a:custGeom>
              <a:rect b="b" l="l" r="r" t="t"/>
              <a:pathLst>
                <a:path extrusionOk="0" h="25066" w="25065">
                  <a:moveTo>
                    <a:pt x="6130" y="1"/>
                  </a:moveTo>
                  <a:lnTo>
                    <a:pt x="6159" y="6159"/>
                  </a:lnTo>
                  <a:lnTo>
                    <a:pt x="0" y="6131"/>
                  </a:lnTo>
                  <a:lnTo>
                    <a:pt x="6187" y="12332"/>
                  </a:lnTo>
                  <a:lnTo>
                    <a:pt x="6187" y="15777"/>
                  </a:lnTo>
                  <a:lnTo>
                    <a:pt x="15475" y="25065"/>
                  </a:lnTo>
                  <a:lnTo>
                    <a:pt x="15475" y="21792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791" y="15476"/>
                  </a:lnTo>
                  <a:lnTo>
                    <a:pt x="25064" y="15476"/>
                  </a:lnTo>
                  <a:lnTo>
                    <a:pt x="15776" y="6188"/>
                  </a:lnTo>
                  <a:lnTo>
                    <a:pt x="12332" y="6188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1963075" y="588300"/>
              <a:ext cx="627000" cy="626650"/>
            </a:xfrm>
            <a:custGeom>
              <a:rect b="b" l="l" r="r" t="t"/>
              <a:pathLst>
                <a:path extrusionOk="0" h="25066" w="25080">
                  <a:moveTo>
                    <a:pt x="6145" y="1"/>
                  </a:moveTo>
                  <a:lnTo>
                    <a:pt x="6173" y="6159"/>
                  </a:lnTo>
                  <a:lnTo>
                    <a:pt x="6173" y="6159"/>
                  </a:lnTo>
                  <a:lnTo>
                    <a:pt x="0" y="6131"/>
                  </a:lnTo>
                  <a:lnTo>
                    <a:pt x="0" y="6131"/>
                  </a:lnTo>
                  <a:lnTo>
                    <a:pt x="6202" y="12332"/>
                  </a:lnTo>
                  <a:lnTo>
                    <a:pt x="6202" y="15777"/>
                  </a:lnTo>
                  <a:lnTo>
                    <a:pt x="15490" y="25065"/>
                  </a:lnTo>
                  <a:lnTo>
                    <a:pt x="15490" y="21792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806" y="15476"/>
                  </a:lnTo>
                  <a:lnTo>
                    <a:pt x="25079" y="15476"/>
                  </a:lnTo>
                  <a:lnTo>
                    <a:pt x="15776" y="6188"/>
                  </a:lnTo>
                  <a:lnTo>
                    <a:pt x="12333" y="6188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1431500" y="588300"/>
              <a:ext cx="626625" cy="626650"/>
            </a:xfrm>
            <a:custGeom>
              <a:rect b="b" l="l" r="r" t="t"/>
              <a:pathLst>
                <a:path extrusionOk="0" h="25066" w="25065">
                  <a:moveTo>
                    <a:pt x="6145" y="1"/>
                  </a:moveTo>
                  <a:lnTo>
                    <a:pt x="6160" y="6159"/>
                  </a:lnTo>
                  <a:lnTo>
                    <a:pt x="6160" y="6159"/>
                  </a:lnTo>
                  <a:lnTo>
                    <a:pt x="0" y="6131"/>
                  </a:lnTo>
                  <a:lnTo>
                    <a:pt x="6188" y="12332"/>
                  </a:lnTo>
                  <a:lnTo>
                    <a:pt x="6188" y="15777"/>
                  </a:lnTo>
                  <a:lnTo>
                    <a:pt x="15477" y="25065"/>
                  </a:lnTo>
                  <a:lnTo>
                    <a:pt x="15477" y="21792"/>
                  </a:lnTo>
                  <a:lnTo>
                    <a:pt x="9431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3" y="15476"/>
                  </a:lnTo>
                  <a:lnTo>
                    <a:pt x="25064" y="15476"/>
                  </a:lnTo>
                  <a:lnTo>
                    <a:pt x="15776" y="6188"/>
                  </a:lnTo>
                  <a:lnTo>
                    <a:pt x="12333" y="6188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899575" y="588300"/>
              <a:ext cx="626975" cy="626650"/>
            </a:xfrm>
            <a:custGeom>
              <a:rect b="b" l="l" r="r" t="t"/>
              <a:pathLst>
                <a:path extrusionOk="0" h="25066" w="25079">
                  <a:moveTo>
                    <a:pt x="6145" y="1"/>
                  </a:moveTo>
                  <a:lnTo>
                    <a:pt x="6174" y="6159"/>
                  </a:lnTo>
                  <a:lnTo>
                    <a:pt x="6174" y="6159"/>
                  </a:lnTo>
                  <a:lnTo>
                    <a:pt x="1" y="6131"/>
                  </a:lnTo>
                  <a:lnTo>
                    <a:pt x="6202" y="12332"/>
                  </a:lnTo>
                  <a:lnTo>
                    <a:pt x="6202" y="15777"/>
                  </a:lnTo>
                  <a:lnTo>
                    <a:pt x="15491" y="25065"/>
                  </a:lnTo>
                  <a:lnTo>
                    <a:pt x="15491" y="21792"/>
                  </a:lnTo>
                  <a:lnTo>
                    <a:pt x="9445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807" y="15476"/>
                  </a:lnTo>
                  <a:lnTo>
                    <a:pt x="25078" y="15476"/>
                  </a:lnTo>
                  <a:lnTo>
                    <a:pt x="15776" y="6188"/>
                  </a:lnTo>
                  <a:lnTo>
                    <a:pt x="12332" y="6188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541250" y="607950"/>
              <a:ext cx="453375" cy="607000"/>
            </a:xfrm>
            <a:custGeom>
              <a:rect b="b" l="l" r="r" t="t"/>
              <a:pathLst>
                <a:path extrusionOk="0" h="24280" w="18135">
                  <a:moveTo>
                    <a:pt x="0" y="0"/>
                  </a:moveTo>
                  <a:lnTo>
                    <a:pt x="0" y="15719"/>
                  </a:lnTo>
                  <a:lnTo>
                    <a:pt x="8560" y="24279"/>
                  </a:lnTo>
                  <a:lnTo>
                    <a:pt x="8560" y="21006"/>
                  </a:lnTo>
                  <a:lnTo>
                    <a:pt x="2502" y="14962"/>
                  </a:lnTo>
                  <a:lnTo>
                    <a:pt x="8818" y="14962"/>
                  </a:lnTo>
                  <a:lnTo>
                    <a:pt x="8818" y="8646"/>
                  </a:lnTo>
                  <a:lnTo>
                    <a:pt x="14862" y="14690"/>
                  </a:lnTo>
                  <a:lnTo>
                    <a:pt x="18135" y="14690"/>
                  </a:lnTo>
                  <a:lnTo>
                    <a:pt x="8846" y="5402"/>
                  </a:lnTo>
                  <a:lnTo>
                    <a:pt x="5402" y="54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7107025" y="1498200"/>
              <a:ext cx="548025" cy="627000"/>
            </a:xfrm>
            <a:custGeom>
              <a:rect b="b" l="l" r="r" t="t"/>
              <a:pathLst>
                <a:path extrusionOk="0" h="25080" w="21921">
                  <a:moveTo>
                    <a:pt x="6130" y="0"/>
                  </a:moveTo>
                  <a:lnTo>
                    <a:pt x="6158" y="6173"/>
                  </a:lnTo>
                  <a:lnTo>
                    <a:pt x="0" y="6145"/>
                  </a:lnTo>
                  <a:lnTo>
                    <a:pt x="6187" y="12333"/>
                  </a:lnTo>
                  <a:lnTo>
                    <a:pt x="6187" y="15776"/>
                  </a:lnTo>
                  <a:lnTo>
                    <a:pt x="15475" y="25079"/>
                  </a:lnTo>
                  <a:lnTo>
                    <a:pt x="15475" y="21806"/>
                  </a:lnTo>
                  <a:lnTo>
                    <a:pt x="9431" y="15747"/>
                  </a:lnTo>
                  <a:lnTo>
                    <a:pt x="15747" y="15747"/>
                  </a:lnTo>
                  <a:lnTo>
                    <a:pt x="15747" y="9446"/>
                  </a:lnTo>
                  <a:lnTo>
                    <a:pt x="21791" y="15490"/>
                  </a:lnTo>
                  <a:lnTo>
                    <a:pt x="21921" y="15490"/>
                  </a:lnTo>
                  <a:lnTo>
                    <a:pt x="21921" y="12347"/>
                  </a:lnTo>
                  <a:lnTo>
                    <a:pt x="15776" y="6202"/>
                  </a:lnTo>
                  <a:lnTo>
                    <a:pt x="12332" y="6202"/>
                  </a:lnTo>
                  <a:lnTo>
                    <a:pt x="6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7629300" y="1651800"/>
              <a:ext cx="25750" cy="25750"/>
            </a:xfrm>
            <a:custGeom>
              <a:rect b="b" l="l" r="r" t="t"/>
              <a:pathLst>
                <a:path extrusionOk="0" h="1030" w="1030">
                  <a:moveTo>
                    <a:pt x="1" y="1"/>
                  </a:moveTo>
                  <a:lnTo>
                    <a:pt x="1030" y="1030"/>
                  </a:lnTo>
                  <a:lnTo>
                    <a:pt x="10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6556150" y="149820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45" y="0"/>
                  </a:moveTo>
                  <a:lnTo>
                    <a:pt x="6159" y="6173"/>
                  </a:lnTo>
                  <a:lnTo>
                    <a:pt x="0" y="6145"/>
                  </a:lnTo>
                  <a:lnTo>
                    <a:pt x="6187" y="12333"/>
                  </a:lnTo>
                  <a:lnTo>
                    <a:pt x="6187" y="15776"/>
                  </a:lnTo>
                  <a:lnTo>
                    <a:pt x="15490" y="25079"/>
                  </a:lnTo>
                  <a:lnTo>
                    <a:pt x="15490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792" y="15490"/>
                  </a:lnTo>
                  <a:lnTo>
                    <a:pt x="25065" y="15490"/>
                  </a:lnTo>
                  <a:lnTo>
                    <a:pt x="15776" y="6202"/>
                  </a:lnTo>
                  <a:lnTo>
                    <a:pt x="12332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6039575" y="1498200"/>
              <a:ext cx="626975" cy="627000"/>
            </a:xfrm>
            <a:custGeom>
              <a:rect b="b" l="l" r="r" t="t"/>
              <a:pathLst>
                <a:path extrusionOk="0" h="25080" w="25079">
                  <a:moveTo>
                    <a:pt x="6145" y="0"/>
                  </a:moveTo>
                  <a:lnTo>
                    <a:pt x="6174" y="6173"/>
                  </a:lnTo>
                  <a:lnTo>
                    <a:pt x="6159" y="6173"/>
                  </a:lnTo>
                  <a:lnTo>
                    <a:pt x="1" y="6145"/>
                  </a:lnTo>
                  <a:lnTo>
                    <a:pt x="6187" y="12333"/>
                  </a:lnTo>
                  <a:lnTo>
                    <a:pt x="6187" y="15776"/>
                  </a:lnTo>
                  <a:lnTo>
                    <a:pt x="15491" y="25079"/>
                  </a:lnTo>
                  <a:lnTo>
                    <a:pt x="15491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792" y="15490"/>
                  </a:lnTo>
                  <a:lnTo>
                    <a:pt x="25078" y="15490"/>
                  </a:lnTo>
                  <a:lnTo>
                    <a:pt x="15776" y="6202"/>
                  </a:lnTo>
                  <a:lnTo>
                    <a:pt x="12332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5508000" y="149820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30" y="0"/>
                  </a:moveTo>
                  <a:lnTo>
                    <a:pt x="6159" y="6173"/>
                  </a:lnTo>
                  <a:lnTo>
                    <a:pt x="1" y="6145"/>
                  </a:lnTo>
                  <a:lnTo>
                    <a:pt x="6187" y="12333"/>
                  </a:lnTo>
                  <a:lnTo>
                    <a:pt x="6187" y="15776"/>
                  </a:lnTo>
                  <a:lnTo>
                    <a:pt x="15476" y="25079"/>
                  </a:lnTo>
                  <a:lnTo>
                    <a:pt x="15476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792" y="15490"/>
                  </a:lnTo>
                  <a:lnTo>
                    <a:pt x="25065" y="15490"/>
                  </a:lnTo>
                  <a:lnTo>
                    <a:pt x="15776" y="6202"/>
                  </a:lnTo>
                  <a:lnTo>
                    <a:pt x="12332" y="6202"/>
                  </a:lnTo>
                  <a:lnTo>
                    <a:pt x="6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4976050" y="1498200"/>
              <a:ext cx="627000" cy="627000"/>
            </a:xfrm>
            <a:custGeom>
              <a:rect b="b" l="l" r="r" t="t"/>
              <a:pathLst>
                <a:path extrusionOk="0" h="25080" w="25080">
                  <a:moveTo>
                    <a:pt x="6145" y="0"/>
                  </a:moveTo>
                  <a:lnTo>
                    <a:pt x="6174" y="6173"/>
                  </a:lnTo>
                  <a:lnTo>
                    <a:pt x="1" y="6145"/>
                  </a:lnTo>
                  <a:lnTo>
                    <a:pt x="1" y="6145"/>
                  </a:lnTo>
                  <a:lnTo>
                    <a:pt x="6202" y="12333"/>
                  </a:lnTo>
                  <a:lnTo>
                    <a:pt x="6202" y="15776"/>
                  </a:lnTo>
                  <a:lnTo>
                    <a:pt x="15491" y="25079"/>
                  </a:lnTo>
                  <a:lnTo>
                    <a:pt x="15491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807" y="15490"/>
                  </a:lnTo>
                  <a:lnTo>
                    <a:pt x="25080" y="15490"/>
                  </a:lnTo>
                  <a:lnTo>
                    <a:pt x="15776" y="6202"/>
                  </a:lnTo>
                  <a:lnTo>
                    <a:pt x="12333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4444475" y="149820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45" y="0"/>
                  </a:moveTo>
                  <a:lnTo>
                    <a:pt x="6160" y="6173"/>
                  </a:lnTo>
                  <a:lnTo>
                    <a:pt x="6160" y="6173"/>
                  </a:lnTo>
                  <a:lnTo>
                    <a:pt x="1" y="6145"/>
                  </a:lnTo>
                  <a:lnTo>
                    <a:pt x="6189" y="12333"/>
                  </a:lnTo>
                  <a:lnTo>
                    <a:pt x="6189" y="15776"/>
                  </a:lnTo>
                  <a:lnTo>
                    <a:pt x="15477" y="25079"/>
                  </a:lnTo>
                  <a:lnTo>
                    <a:pt x="15477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793" y="15490"/>
                  </a:lnTo>
                  <a:lnTo>
                    <a:pt x="25065" y="15490"/>
                  </a:lnTo>
                  <a:lnTo>
                    <a:pt x="15776" y="6202"/>
                  </a:lnTo>
                  <a:lnTo>
                    <a:pt x="12333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3912550" y="1498200"/>
              <a:ext cx="626975" cy="627000"/>
            </a:xfrm>
            <a:custGeom>
              <a:rect b="b" l="l" r="r" t="t"/>
              <a:pathLst>
                <a:path extrusionOk="0" h="25080" w="25079">
                  <a:moveTo>
                    <a:pt x="6145" y="0"/>
                  </a:moveTo>
                  <a:lnTo>
                    <a:pt x="6174" y="6173"/>
                  </a:lnTo>
                  <a:lnTo>
                    <a:pt x="1" y="6145"/>
                  </a:lnTo>
                  <a:lnTo>
                    <a:pt x="1" y="6145"/>
                  </a:lnTo>
                  <a:lnTo>
                    <a:pt x="6202" y="12333"/>
                  </a:lnTo>
                  <a:lnTo>
                    <a:pt x="6202" y="15776"/>
                  </a:lnTo>
                  <a:lnTo>
                    <a:pt x="15491" y="25079"/>
                  </a:lnTo>
                  <a:lnTo>
                    <a:pt x="15491" y="21806"/>
                  </a:lnTo>
                  <a:lnTo>
                    <a:pt x="9446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807" y="15490"/>
                  </a:lnTo>
                  <a:lnTo>
                    <a:pt x="25079" y="15490"/>
                  </a:lnTo>
                  <a:lnTo>
                    <a:pt x="15777" y="6202"/>
                  </a:lnTo>
                  <a:lnTo>
                    <a:pt x="12332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3380975" y="149820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45" y="0"/>
                  </a:moveTo>
                  <a:lnTo>
                    <a:pt x="6159" y="6173"/>
                  </a:lnTo>
                  <a:lnTo>
                    <a:pt x="1" y="6145"/>
                  </a:lnTo>
                  <a:lnTo>
                    <a:pt x="6188" y="12333"/>
                  </a:lnTo>
                  <a:lnTo>
                    <a:pt x="6188" y="15776"/>
                  </a:lnTo>
                  <a:lnTo>
                    <a:pt x="15491" y="25079"/>
                  </a:lnTo>
                  <a:lnTo>
                    <a:pt x="15491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792" y="15490"/>
                  </a:lnTo>
                  <a:lnTo>
                    <a:pt x="25065" y="15490"/>
                  </a:lnTo>
                  <a:lnTo>
                    <a:pt x="15777" y="6202"/>
                  </a:lnTo>
                  <a:lnTo>
                    <a:pt x="12332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2849400" y="149820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30" y="0"/>
                  </a:moveTo>
                  <a:lnTo>
                    <a:pt x="6159" y="6173"/>
                  </a:lnTo>
                  <a:lnTo>
                    <a:pt x="1" y="6145"/>
                  </a:lnTo>
                  <a:lnTo>
                    <a:pt x="6187" y="12333"/>
                  </a:lnTo>
                  <a:lnTo>
                    <a:pt x="6187" y="15776"/>
                  </a:lnTo>
                  <a:lnTo>
                    <a:pt x="15476" y="25079"/>
                  </a:lnTo>
                  <a:lnTo>
                    <a:pt x="15476" y="21806"/>
                  </a:lnTo>
                  <a:lnTo>
                    <a:pt x="9432" y="15747"/>
                  </a:lnTo>
                  <a:lnTo>
                    <a:pt x="15733" y="15747"/>
                  </a:lnTo>
                  <a:lnTo>
                    <a:pt x="15733" y="9446"/>
                  </a:lnTo>
                  <a:lnTo>
                    <a:pt x="21792" y="15490"/>
                  </a:lnTo>
                  <a:lnTo>
                    <a:pt x="25065" y="15490"/>
                  </a:lnTo>
                  <a:lnTo>
                    <a:pt x="15776" y="6202"/>
                  </a:lnTo>
                  <a:lnTo>
                    <a:pt x="12318" y="6202"/>
                  </a:lnTo>
                  <a:lnTo>
                    <a:pt x="6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2317450" y="1498200"/>
              <a:ext cx="627000" cy="627000"/>
            </a:xfrm>
            <a:custGeom>
              <a:rect b="b" l="l" r="r" t="t"/>
              <a:pathLst>
                <a:path extrusionOk="0" h="25080" w="25080">
                  <a:moveTo>
                    <a:pt x="6145" y="0"/>
                  </a:moveTo>
                  <a:lnTo>
                    <a:pt x="6174" y="6173"/>
                  </a:lnTo>
                  <a:lnTo>
                    <a:pt x="1" y="6145"/>
                  </a:lnTo>
                  <a:lnTo>
                    <a:pt x="1" y="6145"/>
                  </a:lnTo>
                  <a:lnTo>
                    <a:pt x="6189" y="12333"/>
                  </a:lnTo>
                  <a:lnTo>
                    <a:pt x="6189" y="15776"/>
                  </a:lnTo>
                  <a:lnTo>
                    <a:pt x="15491" y="25079"/>
                  </a:lnTo>
                  <a:lnTo>
                    <a:pt x="15491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793" y="15490"/>
                  </a:lnTo>
                  <a:lnTo>
                    <a:pt x="25080" y="15490"/>
                  </a:lnTo>
                  <a:lnTo>
                    <a:pt x="15777" y="6202"/>
                  </a:lnTo>
                  <a:lnTo>
                    <a:pt x="12333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1785875" y="149820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32" y="0"/>
                  </a:moveTo>
                  <a:lnTo>
                    <a:pt x="6160" y="6173"/>
                  </a:lnTo>
                  <a:lnTo>
                    <a:pt x="6160" y="6173"/>
                  </a:lnTo>
                  <a:lnTo>
                    <a:pt x="1" y="6145"/>
                  </a:lnTo>
                  <a:lnTo>
                    <a:pt x="1" y="6145"/>
                  </a:lnTo>
                  <a:lnTo>
                    <a:pt x="6189" y="12333"/>
                  </a:lnTo>
                  <a:lnTo>
                    <a:pt x="6189" y="15776"/>
                  </a:lnTo>
                  <a:lnTo>
                    <a:pt x="15477" y="25079"/>
                  </a:lnTo>
                  <a:lnTo>
                    <a:pt x="15477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793" y="15490"/>
                  </a:lnTo>
                  <a:lnTo>
                    <a:pt x="25065" y="15490"/>
                  </a:lnTo>
                  <a:lnTo>
                    <a:pt x="15776" y="6202"/>
                  </a:lnTo>
                  <a:lnTo>
                    <a:pt x="12333" y="6202"/>
                  </a:lnTo>
                  <a:lnTo>
                    <a:pt x="6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1253950" y="1498200"/>
              <a:ext cx="626975" cy="627000"/>
            </a:xfrm>
            <a:custGeom>
              <a:rect b="b" l="l" r="r" t="t"/>
              <a:pathLst>
                <a:path extrusionOk="0" h="25080" w="25079">
                  <a:moveTo>
                    <a:pt x="6145" y="0"/>
                  </a:moveTo>
                  <a:lnTo>
                    <a:pt x="6174" y="6173"/>
                  </a:lnTo>
                  <a:lnTo>
                    <a:pt x="1" y="6145"/>
                  </a:lnTo>
                  <a:lnTo>
                    <a:pt x="6203" y="12333"/>
                  </a:lnTo>
                  <a:lnTo>
                    <a:pt x="6203" y="15776"/>
                  </a:lnTo>
                  <a:lnTo>
                    <a:pt x="15491" y="25079"/>
                  </a:lnTo>
                  <a:lnTo>
                    <a:pt x="15491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807" y="15490"/>
                  </a:lnTo>
                  <a:lnTo>
                    <a:pt x="25079" y="15490"/>
                  </a:lnTo>
                  <a:lnTo>
                    <a:pt x="15777" y="6202"/>
                  </a:lnTo>
                  <a:lnTo>
                    <a:pt x="12332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722375" y="149820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45" y="0"/>
                  </a:moveTo>
                  <a:lnTo>
                    <a:pt x="6159" y="6173"/>
                  </a:lnTo>
                  <a:lnTo>
                    <a:pt x="1" y="6145"/>
                  </a:lnTo>
                  <a:lnTo>
                    <a:pt x="6188" y="12333"/>
                  </a:lnTo>
                  <a:lnTo>
                    <a:pt x="6188" y="15776"/>
                  </a:lnTo>
                  <a:lnTo>
                    <a:pt x="15491" y="25079"/>
                  </a:lnTo>
                  <a:lnTo>
                    <a:pt x="15491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792" y="15490"/>
                  </a:lnTo>
                  <a:lnTo>
                    <a:pt x="25065" y="15490"/>
                  </a:lnTo>
                  <a:lnTo>
                    <a:pt x="15777" y="6202"/>
                  </a:lnTo>
                  <a:lnTo>
                    <a:pt x="12332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541250" y="2006575"/>
              <a:ext cx="36450" cy="118625"/>
            </a:xfrm>
            <a:custGeom>
              <a:rect b="b" l="l" r="r" t="t"/>
              <a:pathLst>
                <a:path extrusionOk="0" h="4745" w="1458">
                  <a:moveTo>
                    <a:pt x="0" y="0"/>
                  </a:moveTo>
                  <a:lnTo>
                    <a:pt x="0" y="3272"/>
                  </a:lnTo>
                  <a:lnTo>
                    <a:pt x="1458" y="4744"/>
                  </a:lnTo>
                  <a:lnTo>
                    <a:pt x="1458" y="14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541250" y="1653225"/>
              <a:ext cx="276175" cy="238675"/>
            </a:xfrm>
            <a:custGeom>
              <a:rect b="b" l="l" r="r" t="t"/>
              <a:pathLst>
                <a:path extrusionOk="0" h="9547" w="11047">
                  <a:moveTo>
                    <a:pt x="0" y="1"/>
                  </a:moveTo>
                  <a:lnTo>
                    <a:pt x="0" y="9546"/>
                  </a:lnTo>
                  <a:lnTo>
                    <a:pt x="1715" y="9546"/>
                  </a:lnTo>
                  <a:lnTo>
                    <a:pt x="1715" y="3245"/>
                  </a:lnTo>
                  <a:lnTo>
                    <a:pt x="7774" y="9289"/>
                  </a:lnTo>
                  <a:lnTo>
                    <a:pt x="11047" y="9289"/>
                  </a:lnTo>
                  <a:lnTo>
                    <a:pt x="17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6918025" y="2406300"/>
              <a:ext cx="626625" cy="592325"/>
            </a:xfrm>
            <a:custGeom>
              <a:rect b="b" l="l" r="r" t="t"/>
              <a:pathLst>
                <a:path extrusionOk="0" h="23693" w="25065">
                  <a:moveTo>
                    <a:pt x="6145" y="1"/>
                  </a:moveTo>
                  <a:lnTo>
                    <a:pt x="6173" y="6160"/>
                  </a:lnTo>
                  <a:lnTo>
                    <a:pt x="6173" y="6174"/>
                  </a:lnTo>
                  <a:lnTo>
                    <a:pt x="6160" y="6174"/>
                  </a:lnTo>
                  <a:lnTo>
                    <a:pt x="6160" y="6160"/>
                  </a:lnTo>
                  <a:lnTo>
                    <a:pt x="0" y="6145"/>
                  </a:lnTo>
                  <a:lnTo>
                    <a:pt x="0" y="6145"/>
                  </a:lnTo>
                  <a:lnTo>
                    <a:pt x="6188" y="12333"/>
                  </a:lnTo>
                  <a:lnTo>
                    <a:pt x="6188" y="15776"/>
                  </a:lnTo>
                  <a:lnTo>
                    <a:pt x="14105" y="23693"/>
                  </a:lnTo>
                  <a:lnTo>
                    <a:pt x="15490" y="23693"/>
                  </a:lnTo>
                  <a:lnTo>
                    <a:pt x="15490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3" y="15491"/>
                  </a:lnTo>
                  <a:lnTo>
                    <a:pt x="25064" y="15491"/>
                  </a:lnTo>
                  <a:lnTo>
                    <a:pt x="15776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7440300" y="2406300"/>
              <a:ext cx="214750" cy="454450"/>
            </a:xfrm>
            <a:custGeom>
              <a:rect b="b" l="l" r="r" t="t"/>
              <a:pathLst>
                <a:path extrusionOk="0" h="18178" w="8590">
                  <a:moveTo>
                    <a:pt x="6145" y="1"/>
                  </a:moveTo>
                  <a:lnTo>
                    <a:pt x="6174" y="6160"/>
                  </a:lnTo>
                  <a:lnTo>
                    <a:pt x="6174" y="6160"/>
                  </a:lnTo>
                  <a:lnTo>
                    <a:pt x="1" y="6145"/>
                  </a:lnTo>
                  <a:lnTo>
                    <a:pt x="6203" y="12333"/>
                  </a:lnTo>
                  <a:lnTo>
                    <a:pt x="6203" y="15776"/>
                  </a:lnTo>
                  <a:lnTo>
                    <a:pt x="8590" y="18177"/>
                  </a:lnTo>
                  <a:lnTo>
                    <a:pt x="8590" y="2445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6367150" y="2406300"/>
              <a:ext cx="627000" cy="592325"/>
            </a:xfrm>
            <a:custGeom>
              <a:rect b="b" l="l" r="r" t="t"/>
              <a:pathLst>
                <a:path extrusionOk="0" h="23693" w="25080">
                  <a:moveTo>
                    <a:pt x="6145" y="1"/>
                  </a:moveTo>
                  <a:lnTo>
                    <a:pt x="6174" y="6160"/>
                  </a:lnTo>
                  <a:lnTo>
                    <a:pt x="1" y="6145"/>
                  </a:lnTo>
                  <a:lnTo>
                    <a:pt x="6202" y="12333"/>
                  </a:lnTo>
                  <a:lnTo>
                    <a:pt x="6202" y="15776"/>
                  </a:lnTo>
                  <a:lnTo>
                    <a:pt x="14105" y="23693"/>
                  </a:lnTo>
                  <a:lnTo>
                    <a:pt x="15491" y="23693"/>
                  </a:lnTo>
                  <a:lnTo>
                    <a:pt x="15491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807" y="15491"/>
                  </a:lnTo>
                  <a:lnTo>
                    <a:pt x="25080" y="15491"/>
                  </a:lnTo>
                  <a:lnTo>
                    <a:pt x="15776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5850575" y="2406300"/>
              <a:ext cx="627000" cy="592325"/>
            </a:xfrm>
            <a:custGeom>
              <a:rect b="b" l="l" r="r" t="t"/>
              <a:pathLst>
                <a:path extrusionOk="0" h="23693" w="25080">
                  <a:moveTo>
                    <a:pt x="6145" y="1"/>
                  </a:moveTo>
                  <a:lnTo>
                    <a:pt x="6174" y="6160"/>
                  </a:lnTo>
                  <a:lnTo>
                    <a:pt x="6174" y="6160"/>
                  </a:lnTo>
                  <a:lnTo>
                    <a:pt x="1" y="6145"/>
                  </a:lnTo>
                  <a:lnTo>
                    <a:pt x="6202" y="12333"/>
                  </a:lnTo>
                  <a:lnTo>
                    <a:pt x="6202" y="15776"/>
                  </a:lnTo>
                  <a:lnTo>
                    <a:pt x="14105" y="23693"/>
                  </a:lnTo>
                  <a:lnTo>
                    <a:pt x="15491" y="23693"/>
                  </a:lnTo>
                  <a:lnTo>
                    <a:pt x="15491" y="21793"/>
                  </a:lnTo>
                  <a:lnTo>
                    <a:pt x="9447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807" y="15491"/>
                  </a:lnTo>
                  <a:lnTo>
                    <a:pt x="25080" y="15491"/>
                  </a:lnTo>
                  <a:lnTo>
                    <a:pt x="15777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5319000" y="2406300"/>
              <a:ext cx="626625" cy="592325"/>
            </a:xfrm>
            <a:custGeom>
              <a:rect b="b" l="l" r="r" t="t"/>
              <a:pathLst>
                <a:path extrusionOk="0" h="23693" w="25065">
                  <a:moveTo>
                    <a:pt x="6145" y="1"/>
                  </a:moveTo>
                  <a:lnTo>
                    <a:pt x="6160" y="6160"/>
                  </a:lnTo>
                  <a:lnTo>
                    <a:pt x="1" y="6145"/>
                  </a:lnTo>
                  <a:lnTo>
                    <a:pt x="1" y="6145"/>
                  </a:lnTo>
                  <a:lnTo>
                    <a:pt x="6189" y="12333"/>
                  </a:lnTo>
                  <a:lnTo>
                    <a:pt x="6189" y="15776"/>
                  </a:lnTo>
                  <a:lnTo>
                    <a:pt x="14105" y="23693"/>
                  </a:lnTo>
                  <a:lnTo>
                    <a:pt x="15491" y="23693"/>
                  </a:lnTo>
                  <a:lnTo>
                    <a:pt x="15491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3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4787425" y="2406300"/>
              <a:ext cx="626625" cy="592325"/>
            </a:xfrm>
            <a:custGeom>
              <a:rect b="b" l="l" r="r" t="t"/>
              <a:pathLst>
                <a:path extrusionOk="0" h="23693" w="25065">
                  <a:moveTo>
                    <a:pt x="6131" y="1"/>
                  </a:moveTo>
                  <a:lnTo>
                    <a:pt x="6160" y="6160"/>
                  </a:lnTo>
                  <a:lnTo>
                    <a:pt x="6160" y="6160"/>
                  </a:lnTo>
                  <a:lnTo>
                    <a:pt x="1" y="6145"/>
                  </a:lnTo>
                  <a:lnTo>
                    <a:pt x="1" y="6145"/>
                  </a:lnTo>
                  <a:lnTo>
                    <a:pt x="6189" y="12333"/>
                  </a:lnTo>
                  <a:lnTo>
                    <a:pt x="6189" y="15776"/>
                  </a:lnTo>
                  <a:lnTo>
                    <a:pt x="14105" y="23693"/>
                  </a:lnTo>
                  <a:lnTo>
                    <a:pt x="15477" y="23693"/>
                  </a:lnTo>
                  <a:lnTo>
                    <a:pt x="15477" y="21793"/>
                  </a:lnTo>
                  <a:lnTo>
                    <a:pt x="9432" y="15748"/>
                  </a:lnTo>
                  <a:lnTo>
                    <a:pt x="15734" y="15748"/>
                  </a:lnTo>
                  <a:lnTo>
                    <a:pt x="15734" y="9432"/>
                  </a:lnTo>
                  <a:lnTo>
                    <a:pt x="21793" y="15491"/>
                  </a:lnTo>
                  <a:lnTo>
                    <a:pt x="25065" y="15491"/>
                  </a:lnTo>
                  <a:lnTo>
                    <a:pt x="15776" y="6189"/>
                  </a:lnTo>
                  <a:lnTo>
                    <a:pt x="12318" y="6189"/>
                  </a:lnTo>
                  <a:lnTo>
                    <a:pt x="61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4255500" y="2406300"/>
              <a:ext cx="626975" cy="592325"/>
            </a:xfrm>
            <a:custGeom>
              <a:rect b="b" l="l" r="r" t="t"/>
              <a:pathLst>
                <a:path extrusionOk="0" h="23693" w="25079">
                  <a:moveTo>
                    <a:pt x="6145" y="1"/>
                  </a:moveTo>
                  <a:lnTo>
                    <a:pt x="6174" y="6160"/>
                  </a:lnTo>
                  <a:lnTo>
                    <a:pt x="6174" y="6174"/>
                  </a:lnTo>
                  <a:lnTo>
                    <a:pt x="6159" y="6160"/>
                  </a:lnTo>
                  <a:lnTo>
                    <a:pt x="1" y="6145"/>
                  </a:lnTo>
                  <a:lnTo>
                    <a:pt x="6188" y="12333"/>
                  </a:lnTo>
                  <a:lnTo>
                    <a:pt x="6188" y="15776"/>
                  </a:lnTo>
                  <a:lnTo>
                    <a:pt x="14104" y="23693"/>
                  </a:lnTo>
                  <a:lnTo>
                    <a:pt x="15491" y="23693"/>
                  </a:lnTo>
                  <a:lnTo>
                    <a:pt x="15491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2" y="15491"/>
                  </a:lnTo>
                  <a:lnTo>
                    <a:pt x="25079" y="15491"/>
                  </a:lnTo>
                  <a:lnTo>
                    <a:pt x="15777" y="6189"/>
                  </a:lnTo>
                  <a:lnTo>
                    <a:pt x="12332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7"/>
            <p:cNvSpPr/>
            <p:nvPr/>
          </p:nvSpPr>
          <p:spPr>
            <a:xfrm>
              <a:off x="3723925" y="2406300"/>
              <a:ext cx="626625" cy="592325"/>
            </a:xfrm>
            <a:custGeom>
              <a:rect b="b" l="l" r="r" t="t"/>
              <a:pathLst>
                <a:path extrusionOk="0" h="23693" w="25065">
                  <a:moveTo>
                    <a:pt x="6130" y="1"/>
                  </a:moveTo>
                  <a:lnTo>
                    <a:pt x="6159" y="6160"/>
                  </a:lnTo>
                  <a:lnTo>
                    <a:pt x="6159" y="6160"/>
                  </a:lnTo>
                  <a:lnTo>
                    <a:pt x="1" y="6145"/>
                  </a:lnTo>
                  <a:lnTo>
                    <a:pt x="6188" y="12333"/>
                  </a:lnTo>
                  <a:lnTo>
                    <a:pt x="6188" y="15776"/>
                  </a:lnTo>
                  <a:lnTo>
                    <a:pt x="14104" y="23693"/>
                  </a:lnTo>
                  <a:lnTo>
                    <a:pt x="15476" y="23693"/>
                  </a:lnTo>
                  <a:lnTo>
                    <a:pt x="15476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2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32" y="6189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7"/>
            <p:cNvSpPr/>
            <p:nvPr/>
          </p:nvSpPr>
          <p:spPr>
            <a:xfrm>
              <a:off x="3191975" y="2406300"/>
              <a:ext cx="627000" cy="592325"/>
            </a:xfrm>
            <a:custGeom>
              <a:rect b="b" l="l" r="r" t="t"/>
              <a:pathLst>
                <a:path extrusionOk="0" h="23693" w="25080">
                  <a:moveTo>
                    <a:pt x="6145" y="1"/>
                  </a:moveTo>
                  <a:lnTo>
                    <a:pt x="6174" y="6160"/>
                  </a:lnTo>
                  <a:lnTo>
                    <a:pt x="6174" y="6160"/>
                  </a:lnTo>
                  <a:lnTo>
                    <a:pt x="1" y="6145"/>
                  </a:lnTo>
                  <a:lnTo>
                    <a:pt x="6203" y="12333"/>
                  </a:lnTo>
                  <a:lnTo>
                    <a:pt x="6203" y="15776"/>
                  </a:lnTo>
                  <a:lnTo>
                    <a:pt x="14105" y="23693"/>
                  </a:lnTo>
                  <a:lnTo>
                    <a:pt x="15491" y="23693"/>
                  </a:lnTo>
                  <a:lnTo>
                    <a:pt x="15491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807" y="15491"/>
                  </a:lnTo>
                  <a:lnTo>
                    <a:pt x="25080" y="15491"/>
                  </a:lnTo>
                  <a:lnTo>
                    <a:pt x="15777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7"/>
            <p:cNvSpPr/>
            <p:nvPr/>
          </p:nvSpPr>
          <p:spPr>
            <a:xfrm>
              <a:off x="2660400" y="2406300"/>
              <a:ext cx="626625" cy="592325"/>
            </a:xfrm>
            <a:custGeom>
              <a:rect b="b" l="l" r="r" t="t"/>
              <a:pathLst>
                <a:path extrusionOk="0" h="23693" w="25065">
                  <a:moveTo>
                    <a:pt x="6145" y="1"/>
                  </a:moveTo>
                  <a:lnTo>
                    <a:pt x="6160" y="6160"/>
                  </a:lnTo>
                  <a:lnTo>
                    <a:pt x="1" y="6145"/>
                  </a:lnTo>
                  <a:lnTo>
                    <a:pt x="6189" y="12333"/>
                  </a:lnTo>
                  <a:lnTo>
                    <a:pt x="6189" y="15776"/>
                  </a:lnTo>
                  <a:lnTo>
                    <a:pt x="14105" y="23693"/>
                  </a:lnTo>
                  <a:lnTo>
                    <a:pt x="15477" y="23693"/>
                  </a:lnTo>
                  <a:lnTo>
                    <a:pt x="15477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3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7"/>
            <p:cNvSpPr/>
            <p:nvPr/>
          </p:nvSpPr>
          <p:spPr>
            <a:xfrm>
              <a:off x="2128500" y="2406300"/>
              <a:ext cx="626950" cy="592325"/>
            </a:xfrm>
            <a:custGeom>
              <a:rect b="b" l="l" r="r" t="t"/>
              <a:pathLst>
                <a:path extrusionOk="0" h="23693" w="25078">
                  <a:moveTo>
                    <a:pt x="6145" y="1"/>
                  </a:moveTo>
                  <a:lnTo>
                    <a:pt x="6173" y="6160"/>
                  </a:lnTo>
                  <a:lnTo>
                    <a:pt x="6173" y="6160"/>
                  </a:lnTo>
                  <a:lnTo>
                    <a:pt x="0" y="6145"/>
                  </a:lnTo>
                  <a:lnTo>
                    <a:pt x="6202" y="12333"/>
                  </a:lnTo>
                  <a:lnTo>
                    <a:pt x="6202" y="15776"/>
                  </a:lnTo>
                  <a:lnTo>
                    <a:pt x="14103" y="23693"/>
                  </a:lnTo>
                  <a:lnTo>
                    <a:pt x="15490" y="23693"/>
                  </a:lnTo>
                  <a:lnTo>
                    <a:pt x="15490" y="21793"/>
                  </a:lnTo>
                  <a:lnTo>
                    <a:pt x="9445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806" y="15491"/>
                  </a:lnTo>
                  <a:lnTo>
                    <a:pt x="25078" y="15491"/>
                  </a:lnTo>
                  <a:lnTo>
                    <a:pt x="15776" y="6189"/>
                  </a:lnTo>
                  <a:lnTo>
                    <a:pt x="12331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7"/>
            <p:cNvSpPr/>
            <p:nvPr/>
          </p:nvSpPr>
          <p:spPr>
            <a:xfrm>
              <a:off x="1596900" y="2406300"/>
              <a:ext cx="626650" cy="592325"/>
            </a:xfrm>
            <a:custGeom>
              <a:rect b="b" l="l" r="r" t="t"/>
              <a:pathLst>
                <a:path extrusionOk="0" h="23693" w="25066">
                  <a:moveTo>
                    <a:pt x="6146" y="1"/>
                  </a:moveTo>
                  <a:lnTo>
                    <a:pt x="6159" y="6160"/>
                  </a:lnTo>
                  <a:lnTo>
                    <a:pt x="1" y="6145"/>
                  </a:lnTo>
                  <a:lnTo>
                    <a:pt x="6188" y="12333"/>
                  </a:lnTo>
                  <a:lnTo>
                    <a:pt x="6188" y="15776"/>
                  </a:lnTo>
                  <a:lnTo>
                    <a:pt x="14104" y="23693"/>
                  </a:lnTo>
                  <a:lnTo>
                    <a:pt x="15491" y="23693"/>
                  </a:lnTo>
                  <a:lnTo>
                    <a:pt x="15491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2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32" y="6189"/>
                  </a:lnTo>
                  <a:lnTo>
                    <a:pt x="6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7"/>
            <p:cNvSpPr/>
            <p:nvPr/>
          </p:nvSpPr>
          <p:spPr>
            <a:xfrm>
              <a:off x="1065325" y="2406300"/>
              <a:ext cx="626650" cy="592325"/>
            </a:xfrm>
            <a:custGeom>
              <a:rect b="b" l="l" r="r" t="t"/>
              <a:pathLst>
                <a:path extrusionOk="0" h="23693" w="25066">
                  <a:moveTo>
                    <a:pt x="6131" y="1"/>
                  </a:moveTo>
                  <a:lnTo>
                    <a:pt x="6159" y="6160"/>
                  </a:lnTo>
                  <a:lnTo>
                    <a:pt x="6159" y="6160"/>
                  </a:lnTo>
                  <a:lnTo>
                    <a:pt x="1" y="6145"/>
                  </a:lnTo>
                  <a:lnTo>
                    <a:pt x="6188" y="12333"/>
                  </a:lnTo>
                  <a:lnTo>
                    <a:pt x="6188" y="15776"/>
                  </a:lnTo>
                  <a:lnTo>
                    <a:pt x="14104" y="23693"/>
                  </a:lnTo>
                  <a:lnTo>
                    <a:pt x="15476" y="23693"/>
                  </a:lnTo>
                  <a:lnTo>
                    <a:pt x="15476" y="21793"/>
                  </a:lnTo>
                  <a:lnTo>
                    <a:pt x="9432" y="15748"/>
                  </a:lnTo>
                  <a:lnTo>
                    <a:pt x="15733" y="15748"/>
                  </a:lnTo>
                  <a:lnTo>
                    <a:pt x="15733" y="9432"/>
                  </a:lnTo>
                  <a:lnTo>
                    <a:pt x="21792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19" y="6189"/>
                  </a:lnTo>
                  <a:lnTo>
                    <a:pt x="61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7"/>
            <p:cNvSpPr/>
            <p:nvPr/>
          </p:nvSpPr>
          <p:spPr>
            <a:xfrm>
              <a:off x="541250" y="2406300"/>
              <a:ext cx="619125" cy="592325"/>
            </a:xfrm>
            <a:custGeom>
              <a:rect b="b" l="l" r="r" t="t"/>
              <a:pathLst>
                <a:path extrusionOk="0" h="23693" w="24765">
                  <a:moveTo>
                    <a:pt x="5831" y="1"/>
                  </a:moveTo>
                  <a:lnTo>
                    <a:pt x="5859" y="6160"/>
                  </a:lnTo>
                  <a:lnTo>
                    <a:pt x="0" y="6145"/>
                  </a:lnTo>
                  <a:lnTo>
                    <a:pt x="0" y="6446"/>
                  </a:lnTo>
                  <a:lnTo>
                    <a:pt x="5874" y="12333"/>
                  </a:lnTo>
                  <a:lnTo>
                    <a:pt x="5874" y="15776"/>
                  </a:lnTo>
                  <a:lnTo>
                    <a:pt x="13790" y="23693"/>
                  </a:lnTo>
                  <a:lnTo>
                    <a:pt x="15176" y="23693"/>
                  </a:lnTo>
                  <a:lnTo>
                    <a:pt x="15176" y="21793"/>
                  </a:lnTo>
                  <a:lnTo>
                    <a:pt x="9117" y="15748"/>
                  </a:lnTo>
                  <a:lnTo>
                    <a:pt x="15433" y="15748"/>
                  </a:lnTo>
                  <a:lnTo>
                    <a:pt x="15433" y="9432"/>
                  </a:lnTo>
                  <a:lnTo>
                    <a:pt x="21478" y="15491"/>
                  </a:lnTo>
                  <a:lnTo>
                    <a:pt x="24765" y="15491"/>
                  </a:lnTo>
                  <a:lnTo>
                    <a:pt x="15462" y="6189"/>
                  </a:lnTo>
                  <a:lnTo>
                    <a:pt x="12019" y="6189"/>
                  </a:lnTo>
                  <a:lnTo>
                    <a:pt x="58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7"/>
            <p:cNvSpPr/>
            <p:nvPr/>
          </p:nvSpPr>
          <p:spPr>
            <a:xfrm>
              <a:off x="541250" y="2706050"/>
              <a:ext cx="87200" cy="87525"/>
            </a:xfrm>
            <a:custGeom>
              <a:rect b="b" l="l" r="r" t="t"/>
              <a:pathLst>
                <a:path extrusionOk="0" h="3501" w="3488">
                  <a:moveTo>
                    <a:pt x="0" y="0"/>
                  </a:moveTo>
                  <a:lnTo>
                    <a:pt x="0" y="3272"/>
                  </a:lnTo>
                  <a:lnTo>
                    <a:pt x="215" y="3501"/>
                  </a:lnTo>
                  <a:lnTo>
                    <a:pt x="3487" y="3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7"/>
            <p:cNvSpPr/>
            <p:nvPr/>
          </p:nvSpPr>
          <p:spPr>
            <a:xfrm>
              <a:off x="7028425" y="1966550"/>
              <a:ext cx="626625" cy="626625"/>
            </a:xfrm>
            <a:custGeom>
              <a:rect b="b" l="l" r="r" t="t"/>
              <a:pathLst>
                <a:path extrusionOk="0" h="25065" w="25065">
                  <a:moveTo>
                    <a:pt x="6130" y="1"/>
                  </a:moveTo>
                  <a:lnTo>
                    <a:pt x="6159" y="6159"/>
                  </a:lnTo>
                  <a:lnTo>
                    <a:pt x="0" y="6130"/>
                  </a:lnTo>
                  <a:lnTo>
                    <a:pt x="6187" y="12318"/>
                  </a:lnTo>
                  <a:lnTo>
                    <a:pt x="6187" y="15776"/>
                  </a:lnTo>
                  <a:lnTo>
                    <a:pt x="15476" y="25065"/>
                  </a:lnTo>
                  <a:lnTo>
                    <a:pt x="15476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2" y="15476"/>
                  </a:lnTo>
                  <a:lnTo>
                    <a:pt x="25065" y="15476"/>
                  </a:lnTo>
                  <a:lnTo>
                    <a:pt x="15776" y="6187"/>
                  </a:lnTo>
                  <a:lnTo>
                    <a:pt x="12332" y="6187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7"/>
            <p:cNvSpPr/>
            <p:nvPr/>
          </p:nvSpPr>
          <p:spPr>
            <a:xfrm>
              <a:off x="7550700" y="2119800"/>
              <a:ext cx="104350" cy="104325"/>
            </a:xfrm>
            <a:custGeom>
              <a:rect b="b" l="l" r="r" t="t"/>
              <a:pathLst>
                <a:path extrusionOk="0" h="4173" w="4174">
                  <a:moveTo>
                    <a:pt x="1" y="0"/>
                  </a:moveTo>
                  <a:lnTo>
                    <a:pt x="4174" y="4173"/>
                  </a:lnTo>
                  <a:lnTo>
                    <a:pt x="4174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7"/>
            <p:cNvSpPr/>
            <p:nvPr/>
          </p:nvSpPr>
          <p:spPr>
            <a:xfrm>
              <a:off x="6477550" y="1966550"/>
              <a:ext cx="626625" cy="626625"/>
            </a:xfrm>
            <a:custGeom>
              <a:rect b="b" l="l" r="r" t="t"/>
              <a:pathLst>
                <a:path extrusionOk="0" h="25065" w="25065">
                  <a:moveTo>
                    <a:pt x="6145" y="1"/>
                  </a:moveTo>
                  <a:lnTo>
                    <a:pt x="6159" y="6159"/>
                  </a:lnTo>
                  <a:lnTo>
                    <a:pt x="1" y="6130"/>
                  </a:lnTo>
                  <a:lnTo>
                    <a:pt x="6188" y="12318"/>
                  </a:lnTo>
                  <a:lnTo>
                    <a:pt x="6188" y="15776"/>
                  </a:lnTo>
                  <a:lnTo>
                    <a:pt x="15476" y="25065"/>
                  </a:lnTo>
                  <a:lnTo>
                    <a:pt x="15491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2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32" y="6187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7"/>
            <p:cNvSpPr/>
            <p:nvPr/>
          </p:nvSpPr>
          <p:spPr>
            <a:xfrm>
              <a:off x="5960975" y="1966550"/>
              <a:ext cx="626625" cy="626625"/>
            </a:xfrm>
            <a:custGeom>
              <a:rect b="b" l="l" r="r" t="t"/>
              <a:pathLst>
                <a:path extrusionOk="0" h="25065" w="25065">
                  <a:moveTo>
                    <a:pt x="6145" y="1"/>
                  </a:moveTo>
                  <a:lnTo>
                    <a:pt x="6159" y="6159"/>
                  </a:lnTo>
                  <a:lnTo>
                    <a:pt x="1" y="6130"/>
                  </a:lnTo>
                  <a:lnTo>
                    <a:pt x="6188" y="12318"/>
                  </a:lnTo>
                  <a:lnTo>
                    <a:pt x="6188" y="15776"/>
                  </a:lnTo>
                  <a:lnTo>
                    <a:pt x="15491" y="25065"/>
                  </a:lnTo>
                  <a:lnTo>
                    <a:pt x="15491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2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32" y="6187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7"/>
            <p:cNvSpPr/>
            <p:nvPr/>
          </p:nvSpPr>
          <p:spPr>
            <a:xfrm>
              <a:off x="5429400" y="1966550"/>
              <a:ext cx="626625" cy="626625"/>
            </a:xfrm>
            <a:custGeom>
              <a:rect b="b" l="l" r="r" t="t"/>
              <a:pathLst>
                <a:path extrusionOk="0" h="25065" w="25065">
                  <a:moveTo>
                    <a:pt x="6130" y="1"/>
                  </a:moveTo>
                  <a:lnTo>
                    <a:pt x="6159" y="6159"/>
                  </a:lnTo>
                  <a:lnTo>
                    <a:pt x="1" y="6130"/>
                  </a:lnTo>
                  <a:lnTo>
                    <a:pt x="6188" y="12318"/>
                  </a:lnTo>
                  <a:lnTo>
                    <a:pt x="6188" y="15776"/>
                  </a:lnTo>
                  <a:lnTo>
                    <a:pt x="15476" y="25065"/>
                  </a:lnTo>
                  <a:lnTo>
                    <a:pt x="15476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2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32" y="6187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7"/>
            <p:cNvSpPr/>
            <p:nvPr/>
          </p:nvSpPr>
          <p:spPr>
            <a:xfrm>
              <a:off x="4897450" y="1966550"/>
              <a:ext cx="627000" cy="626625"/>
            </a:xfrm>
            <a:custGeom>
              <a:rect b="b" l="l" r="r" t="t"/>
              <a:pathLst>
                <a:path extrusionOk="0" h="25065" w="25080">
                  <a:moveTo>
                    <a:pt x="6145" y="1"/>
                  </a:moveTo>
                  <a:lnTo>
                    <a:pt x="6174" y="6159"/>
                  </a:lnTo>
                  <a:lnTo>
                    <a:pt x="1" y="6130"/>
                  </a:lnTo>
                  <a:lnTo>
                    <a:pt x="6189" y="12318"/>
                  </a:lnTo>
                  <a:lnTo>
                    <a:pt x="6189" y="15776"/>
                  </a:lnTo>
                  <a:lnTo>
                    <a:pt x="15491" y="25065"/>
                  </a:lnTo>
                  <a:lnTo>
                    <a:pt x="15491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807" y="15476"/>
                  </a:lnTo>
                  <a:lnTo>
                    <a:pt x="25080" y="15476"/>
                  </a:lnTo>
                  <a:lnTo>
                    <a:pt x="15777" y="6187"/>
                  </a:lnTo>
                  <a:lnTo>
                    <a:pt x="12333" y="6187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7"/>
            <p:cNvSpPr/>
            <p:nvPr/>
          </p:nvSpPr>
          <p:spPr>
            <a:xfrm>
              <a:off x="4365875" y="1966550"/>
              <a:ext cx="626625" cy="626625"/>
            </a:xfrm>
            <a:custGeom>
              <a:rect b="b" l="l" r="r" t="t"/>
              <a:pathLst>
                <a:path extrusionOk="0" h="25065" w="25065">
                  <a:moveTo>
                    <a:pt x="6132" y="1"/>
                  </a:moveTo>
                  <a:lnTo>
                    <a:pt x="6160" y="6159"/>
                  </a:lnTo>
                  <a:lnTo>
                    <a:pt x="6160" y="6159"/>
                  </a:lnTo>
                  <a:lnTo>
                    <a:pt x="1" y="6130"/>
                  </a:lnTo>
                  <a:lnTo>
                    <a:pt x="1" y="6130"/>
                  </a:lnTo>
                  <a:lnTo>
                    <a:pt x="6189" y="12318"/>
                  </a:lnTo>
                  <a:lnTo>
                    <a:pt x="6189" y="15776"/>
                  </a:lnTo>
                  <a:lnTo>
                    <a:pt x="15477" y="25065"/>
                  </a:lnTo>
                  <a:lnTo>
                    <a:pt x="15477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3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33" y="6187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7"/>
            <p:cNvSpPr/>
            <p:nvPr/>
          </p:nvSpPr>
          <p:spPr>
            <a:xfrm>
              <a:off x="3833975" y="1966550"/>
              <a:ext cx="626950" cy="626625"/>
            </a:xfrm>
            <a:custGeom>
              <a:rect b="b" l="l" r="r" t="t"/>
              <a:pathLst>
                <a:path extrusionOk="0" h="25065" w="25078">
                  <a:moveTo>
                    <a:pt x="6145" y="1"/>
                  </a:moveTo>
                  <a:lnTo>
                    <a:pt x="6173" y="6159"/>
                  </a:lnTo>
                  <a:lnTo>
                    <a:pt x="0" y="6130"/>
                  </a:lnTo>
                  <a:lnTo>
                    <a:pt x="6202" y="12318"/>
                  </a:lnTo>
                  <a:lnTo>
                    <a:pt x="6202" y="15776"/>
                  </a:lnTo>
                  <a:lnTo>
                    <a:pt x="15490" y="25065"/>
                  </a:lnTo>
                  <a:lnTo>
                    <a:pt x="15490" y="21792"/>
                  </a:lnTo>
                  <a:lnTo>
                    <a:pt x="9445" y="15733"/>
                  </a:lnTo>
                  <a:lnTo>
                    <a:pt x="15747" y="15733"/>
                  </a:lnTo>
                  <a:lnTo>
                    <a:pt x="15747" y="9432"/>
                  </a:lnTo>
                  <a:lnTo>
                    <a:pt x="21806" y="15476"/>
                  </a:lnTo>
                  <a:lnTo>
                    <a:pt x="25078" y="15476"/>
                  </a:lnTo>
                  <a:lnTo>
                    <a:pt x="15776" y="6187"/>
                  </a:lnTo>
                  <a:lnTo>
                    <a:pt x="12331" y="6187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7"/>
            <p:cNvSpPr/>
            <p:nvPr/>
          </p:nvSpPr>
          <p:spPr>
            <a:xfrm>
              <a:off x="3302375" y="1966550"/>
              <a:ext cx="626650" cy="626625"/>
            </a:xfrm>
            <a:custGeom>
              <a:rect b="b" l="l" r="r" t="t"/>
              <a:pathLst>
                <a:path extrusionOk="0" h="25065" w="25066">
                  <a:moveTo>
                    <a:pt x="6146" y="1"/>
                  </a:moveTo>
                  <a:lnTo>
                    <a:pt x="6159" y="6159"/>
                  </a:lnTo>
                  <a:lnTo>
                    <a:pt x="1" y="6130"/>
                  </a:lnTo>
                  <a:lnTo>
                    <a:pt x="6188" y="12318"/>
                  </a:lnTo>
                  <a:lnTo>
                    <a:pt x="6188" y="15776"/>
                  </a:lnTo>
                  <a:lnTo>
                    <a:pt x="15491" y="25065"/>
                  </a:lnTo>
                  <a:lnTo>
                    <a:pt x="15491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2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32" y="6187"/>
                  </a:lnTo>
                  <a:lnTo>
                    <a:pt x="6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7"/>
            <p:cNvSpPr/>
            <p:nvPr/>
          </p:nvSpPr>
          <p:spPr>
            <a:xfrm>
              <a:off x="2770800" y="1966550"/>
              <a:ext cx="626650" cy="626625"/>
            </a:xfrm>
            <a:custGeom>
              <a:rect b="b" l="l" r="r" t="t"/>
              <a:pathLst>
                <a:path extrusionOk="0" h="25065" w="25066">
                  <a:moveTo>
                    <a:pt x="6131" y="1"/>
                  </a:moveTo>
                  <a:lnTo>
                    <a:pt x="6159" y="6159"/>
                  </a:lnTo>
                  <a:lnTo>
                    <a:pt x="1" y="6130"/>
                  </a:lnTo>
                  <a:lnTo>
                    <a:pt x="6188" y="12318"/>
                  </a:lnTo>
                  <a:lnTo>
                    <a:pt x="6188" y="15776"/>
                  </a:lnTo>
                  <a:lnTo>
                    <a:pt x="15476" y="25065"/>
                  </a:lnTo>
                  <a:lnTo>
                    <a:pt x="15476" y="21792"/>
                  </a:lnTo>
                  <a:lnTo>
                    <a:pt x="9432" y="15733"/>
                  </a:lnTo>
                  <a:lnTo>
                    <a:pt x="15733" y="15733"/>
                  </a:lnTo>
                  <a:lnTo>
                    <a:pt x="15733" y="9432"/>
                  </a:lnTo>
                  <a:lnTo>
                    <a:pt x="21792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19" y="6187"/>
                  </a:lnTo>
                  <a:lnTo>
                    <a:pt x="61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7"/>
            <p:cNvSpPr/>
            <p:nvPr/>
          </p:nvSpPr>
          <p:spPr>
            <a:xfrm>
              <a:off x="2238850" y="1966550"/>
              <a:ext cx="626650" cy="626625"/>
            </a:xfrm>
            <a:custGeom>
              <a:rect b="b" l="l" r="r" t="t"/>
              <a:pathLst>
                <a:path extrusionOk="0" h="25065" w="25066">
                  <a:moveTo>
                    <a:pt x="6146" y="1"/>
                  </a:moveTo>
                  <a:lnTo>
                    <a:pt x="6174" y="6159"/>
                  </a:lnTo>
                  <a:lnTo>
                    <a:pt x="6160" y="6159"/>
                  </a:lnTo>
                  <a:lnTo>
                    <a:pt x="1" y="6130"/>
                  </a:lnTo>
                  <a:lnTo>
                    <a:pt x="1" y="6130"/>
                  </a:lnTo>
                  <a:lnTo>
                    <a:pt x="6189" y="12318"/>
                  </a:lnTo>
                  <a:lnTo>
                    <a:pt x="6189" y="15776"/>
                  </a:lnTo>
                  <a:lnTo>
                    <a:pt x="15491" y="25065"/>
                  </a:lnTo>
                  <a:lnTo>
                    <a:pt x="15491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3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34" y="6187"/>
                  </a:lnTo>
                  <a:lnTo>
                    <a:pt x="6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7"/>
            <p:cNvSpPr/>
            <p:nvPr/>
          </p:nvSpPr>
          <p:spPr>
            <a:xfrm>
              <a:off x="1707275" y="1966550"/>
              <a:ext cx="626650" cy="626625"/>
            </a:xfrm>
            <a:custGeom>
              <a:rect b="b" l="l" r="r" t="t"/>
              <a:pathLst>
                <a:path extrusionOk="0" h="25065" w="25066">
                  <a:moveTo>
                    <a:pt x="6132" y="1"/>
                  </a:moveTo>
                  <a:lnTo>
                    <a:pt x="6160" y="6159"/>
                  </a:lnTo>
                  <a:lnTo>
                    <a:pt x="6160" y="6159"/>
                  </a:lnTo>
                  <a:lnTo>
                    <a:pt x="1" y="6130"/>
                  </a:lnTo>
                  <a:lnTo>
                    <a:pt x="1" y="6130"/>
                  </a:lnTo>
                  <a:lnTo>
                    <a:pt x="6189" y="12318"/>
                  </a:lnTo>
                  <a:lnTo>
                    <a:pt x="6189" y="15776"/>
                  </a:lnTo>
                  <a:lnTo>
                    <a:pt x="15477" y="25065"/>
                  </a:lnTo>
                  <a:lnTo>
                    <a:pt x="15477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3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33" y="6187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7"/>
            <p:cNvSpPr/>
            <p:nvPr/>
          </p:nvSpPr>
          <p:spPr>
            <a:xfrm>
              <a:off x="1175375" y="1966550"/>
              <a:ext cx="626950" cy="626625"/>
            </a:xfrm>
            <a:custGeom>
              <a:rect b="b" l="l" r="r" t="t"/>
              <a:pathLst>
                <a:path extrusionOk="0" h="25065" w="25078">
                  <a:moveTo>
                    <a:pt x="6145" y="1"/>
                  </a:moveTo>
                  <a:lnTo>
                    <a:pt x="6173" y="6159"/>
                  </a:lnTo>
                  <a:lnTo>
                    <a:pt x="0" y="6130"/>
                  </a:lnTo>
                  <a:lnTo>
                    <a:pt x="6187" y="12318"/>
                  </a:lnTo>
                  <a:lnTo>
                    <a:pt x="6187" y="15776"/>
                  </a:lnTo>
                  <a:lnTo>
                    <a:pt x="15490" y="25065"/>
                  </a:lnTo>
                  <a:lnTo>
                    <a:pt x="15490" y="21792"/>
                  </a:lnTo>
                  <a:lnTo>
                    <a:pt x="9431" y="15733"/>
                  </a:lnTo>
                  <a:lnTo>
                    <a:pt x="15747" y="15733"/>
                  </a:lnTo>
                  <a:lnTo>
                    <a:pt x="15747" y="9432"/>
                  </a:lnTo>
                  <a:lnTo>
                    <a:pt x="21806" y="15476"/>
                  </a:lnTo>
                  <a:lnTo>
                    <a:pt x="25078" y="15476"/>
                  </a:lnTo>
                  <a:lnTo>
                    <a:pt x="15776" y="6187"/>
                  </a:lnTo>
                  <a:lnTo>
                    <a:pt x="12332" y="6187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7"/>
            <p:cNvSpPr/>
            <p:nvPr/>
          </p:nvSpPr>
          <p:spPr>
            <a:xfrm>
              <a:off x="643800" y="1966550"/>
              <a:ext cx="626625" cy="626625"/>
            </a:xfrm>
            <a:custGeom>
              <a:rect b="b" l="l" r="r" t="t"/>
              <a:pathLst>
                <a:path extrusionOk="0" h="25065" w="25065">
                  <a:moveTo>
                    <a:pt x="6130" y="1"/>
                  </a:moveTo>
                  <a:lnTo>
                    <a:pt x="6158" y="6159"/>
                  </a:lnTo>
                  <a:lnTo>
                    <a:pt x="0" y="6130"/>
                  </a:lnTo>
                  <a:lnTo>
                    <a:pt x="6187" y="12318"/>
                  </a:lnTo>
                  <a:lnTo>
                    <a:pt x="6187" y="15776"/>
                  </a:lnTo>
                  <a:lnTo>
                    <a:pt x="15475" y="25065"/>
                  </a:lnTo>
                  <a:lnTo>
                    <a:pt x="15475" y="21792"/>
                  </a:lnTo>
                  <a:lnTo>
                    <a:pt x="9431" y="15733"/>
                  </a:lnTo>
                  <a:lnTo>
                    <a:pt x="15747" y="15733"/>
                  </a:lnTo>
                  <a:lnTo>
                    <a:pt x="15747" y="9432"/>
                  </a:lnTo>
                  <a:lnTo>
                    <a:pt x="21791" y="15476"/>
                  </a:lnTo>
                  <a:lnTo>
                    <a:pt x="25064" y="15476"/>
                  </a:lnTo>
                  <a:lnTo>
                    <a:pt x="15776" y="6187"/>
                  </a:lnTo>
                  <a:lnTo>
                    <a:pt x="12332" y="6187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7"/>
            <p:cNvSpPr/>
            <p:nvPr/>
          </p:nvSpPr>
          <p:spPr>
            <a:xfrm>
              <a:off x="541250" y="2155900"/>
              <a:ext cx="197600" cy="197550"/>
            </a:xfrm>
            <a:custGeom>
              <a:rect b="b" l="l" r="r" t="t"/>
              <a:pathLst>
                <a:path extrusionOk="0" h="7902" w="7904">
                  <a:moveTo>
                    <a:pt x="0" y="0"/>
                  </a:moveTo>
                  <a:lnTo>
                    <a:pt x="0" y="3272"/>
                  </a:lnTo>
                  <a:lnTo>
                    <a:pt x="4630" y="7902"/>
                  </a:lnTo>
                  <a:lnTo>
                    <a:pt x="7903" y="79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7"/>
            <p:cNvSpPr/>
            <p:nvPr/>
          </p:nvSpPr>
          <p:spPr>
            <a:xfrm>
              <a:off x="7004475" y="2876425"/>
              <a:ext cx="121850" cy="122200"/>
            </a:xfrm>
            <a:custGeom>
              <a:rect b="b" l="l" r="r" t="t"/>
              <a:pathLst>
                <a:path extrusionOk="0" h="4888" w="4874">
                  <a:moveTo>
                    <a:pt x="0" y="1"/>
                  </a:moveTo>
                  <a:lnTo>
                    <a:pt x="15" y="4888"/>
                  </a:lnTo>
                  <a:lnTo>
                    <a:pt x="4874" y="48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7"/>
            <p:cNvSpPr/>
            <p:nvPr/>
          </p:nvSpPr>
          <p:spPr>
            <a:xfrm>
              <a:off x="7526750" y="2876425"/>
              <a:ext cx="122225" cy="122200"/>
            </a:xfrm>
            <a:custGeom>
              <a:rect b="b" l="l" r="r" t="t"/>
              <a:pathLst>
                <a:path extrusionOk="0" h="4888" w="4889">
                  <a:moveTo>
                    <a:pt x="1" y="1"/>
                  </a:moveTo>
                  <a:lnTo>
                    <a:pt x="30" y="4888"/>
                  </a:lnTo>
                  <a:lnTo>
                    <a:pt x="4888" y="4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7"/>
            <p:cNvSpPr/>
            <p:nvPr/>
          </p:nvSpPr>
          <p:spPr>
            <a:xfrm>
              <a:off x="6453600" y="2876425"/>
              <a:ext cx="121875" cy="122200"/>
            </a:xfrm>
            <a:custGeom>
              <a:rect b="b" l="l" r="r" t="t"/>
              <a:pathLst>
                <a:path extrusionOk="0" h="4888" w="4875">
                  <a:moveTo>
                    <a:pt x="1" y="1"/>
                  </a:moveTo>
                  <a:lnTo>
                    <a:pt x="16" y="4888"/>
                  </a:lnTo>
                  <a:lnTo>
                    <a:pt x="4874" y="4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7"/>
            <p:cNvSpPr/>
            <p:nvPr/>
          </p:nvSpPr>
          <p:spPr>
            <a:xfrm>
              <a:off x="5937025" y="2876425"/>
              <a:ext cx="122200" cy="122200"/>
            </a:xfrm>
            <a:custGeom>
              <a:rect b="b" l="l" r="r" t="t"/>
              <a:pathLst>
                <a:path extrusionOk="0" h="4888" w="4888">
                  <a:moveTo>
                    <a:pt x="1" y="1"/>
                  </a:moveTo>
                  <a:lnTo>
                    <a:pt x="29" y="4888"/>
                  </a:lnTo>
                  <a:lnTo>
                    <a:pt x="4888" y="4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7"/>
            <p:cNvSpPr/>
            <p:nvPr/>
          </p:nvSpPr>
          <p:spPr>
            <a:xfrm>
              <a:off x="5405450" y="2876425"/>
              <a:ext cx="121875" cy="122200"/>
            </a:xfrm>
            <a:custGeom>
              <a:rect b="b" l="l" r="r" t="t"/>
              <a:pathLst>
                <a:path extrusionOk="0" h="4888" w="4875">
                  <a:moveTo>
                    <a:pt x="1" y="1"/>
                  </a:moveTo>
                  <a:lnTo>
                    <a:pt x="16" y="4888"/>
                  </a:lnTo>
                  <a:lnTo>
                    <a:pt x="4874" y="4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7"/>
            <p:cNvSpPr/>
            <p:nvPr/>
          </p:nvSpPr>
          <p:spPr>
            <a:xfrm>
              <a:off x="4873550" y="2876425"/>
              <a:ext cx="122200" cy="122200"/>
            </a:xfrm>
            <a:custGeom>
              <a:rect b="b" l="l" r="r" t="t"/>
              <a:pathLst>
                <a:path extrusionOk="0" h="4888" w="4888">
                  <a:moveTo>
                    <a:pt x="0" y="1"/>
                  </a:moveTo>
                  <a:lnTo>
                    <a:pt x="29" y="4888"/>
                  </a:lnTo>
                  <a:lnTo>
                    <a:pt x="4887" y="48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7"/>
            <p:cNvSpPr/>
            <p:nvPr/>
          </p:nvSpPr>
          <p:spPr>
            <a:xfrm>
              <a:off x="4341950" y="2876425"/>
              <a:ext cx="121850" cy="122200"/>
            </a:xfrm>
            <a:custGeom>
              <a:rect b="b" l="l" r="r" t="t"/>
              <a:pathLst>
                <a:path extrusionOk="0" h="4888" w="4874">
                  <a:moveTo>
                    <a:pt x="1" y="1"/>
                  </a:moveTo>
                  <a:lnTo>
                    <a:pt x="15" y="4888"/>
                  </a:lnTo>
                  <a:lnTo>
                    <a:pt x="4873" y="4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7"/>
            <p:cNvSpPr/>
            <p:nvPr/>
          </p:nvSpPr>
          <p:spPr>
            <a:xfrm>
              <a:off x="3810025" y="2876425"/>
              <a:ext cx="122200" cy="122200"/>
            </a:xfrm>
            <a:custGeom>
              <a:rect b="b" l="l" r="r" t="t"/>
              <a:pathLst>
                <a:path extrusionOk="0" h="4888" w="4888">
                  <a:moveTo>
                    <a:pt x="0" y="1"/>
                  </a:moveTo>
                  <a:lnTo>
                    <a:pt x="29" y="4888"/>
                  </a:lnTo>
                  <a:lnTo>
                    <a:pt x="4887" y="48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7"/>
            <p:cNvSpPr/>
            <p:nvPr/>
          </p:nvSpPr>
          <p:spPr>
            <a:xfrm>
              <a:off x="3278425" y="2876425"/>
              <a:ext cx="121875" cy="122200"/>
            </a:xfrm>
            <a:custGeom>
              <a:rect b="b" l="l" r="r" t="t"/>
              <a:pathLst>
                <a:path extrusionOk="0" h="4888" w="4875">
                  <a:moveTo>
                    <a:pt x="1" y="1"/>
                  </a:moveTo>
                  <a:lnTo>
                    <a:pt x="16" y="4888"/>
                  </a:lnTo>
                  <a:lnTo>
                    <a:pt x="4874" y="4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7"/>
            <p:cNvSpPr/>
            <p:nvPr/>
          </p:nvSpPr>
          <p:spPr>
            <a:xfrm>
              <a:off x="2746850" y="2876425"/>
              <a:ext cx="121875" cy="122200"/>
            </a:xfrm>
            <a:custGeom>
              <a:rect b="b" l="l" r="r" t="t"/>
              <a:pathLst>
                <a:path extrusionOk="0" h="4888" w="4875">
                  <a:moveTo>
                    <a:pt x="1" y="1"/>
                  </a:moveTo>
                  <a:lnTo>
                    <a:pt x="16" y="4888"/>
                  </a:lnTo>
                  <a:lnTo>
                    <a:pt x="4874" y="4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7"/>
            <p:cNvSpPr/>
            <p:nvPr/>
          </p:nvSpPr>
          <p:spPr>
            <a:xfrm>
              <a:off x="2214950" y="2876425"/>
              <a:ext cx="122200" cy="122200"/>
            </a:xfrm>
            <a:custGeom>
              <a:rect b="b" l="l" r="r" t="t"/>
              <a:pathLst>
                <a:path extrusionOk="0" h="4888" w="4888">
                  <a:moveTo>
                    <a:pt x="0" y="1"/>
                  </a:moveTo>
                  <a:lnTo>
                    <a:pt x="29" y="4888"/>
                  </a:lnTo>
                  <a:lnTo>
                    <a:pt x="4887" y="48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7"/>
            <p:cNvSpPr/>
            <p:nvPr/>
          </p:nvSpPr>
          <p:spPr>
            <a:xfrm>
              <a:off x="1683375" y="2876425"/>
              <a:ext cx="121825" cy="122200"/>
            </a:xfrm>
            <a:custGeom>
              <a:rect b="b" l="l" r="r" t="t"/>
              <a:pathLst>
                <a:path extrusionOk="0" h="4888" w="4873">
                  <a:moveTo>
                    <a:pt x="0" y="1"/>
                  </a:moveTo>
                  <a:lnTo>
                    <a:pt x="14" y="4888"/>
                  </a:lnTo>
                  <a:lnTo>
                    <a:pt x="4872" y="48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7"/>
            <p:cNvSpPr/>
            <p:nvPr/>
          </p:nvSpPr>
          <p:spPr>
            <a:xfrm>
              <a:off x="1151425" y="2876425"/>
              <a:ext cx="122200" cy="122200"/>
            </a:xfrm>
            <a:custGeom>
              <a:rect b="b" l="l" r="r" t="t"/>
              <a:pathLst>
                <a:path extrusionOk="0" h="4888" w="4888">
                  <a:moveTo>
                    <a:pt x="0" y="1"/>
                  </a:moveTo>
                  <a:lnTo>
                    <a:pt x="29" y="4888"/>
                  </a:lnTo>
                  <a:lnTo>
                    <a:pt x="4887" y="48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7"/>
            <p:cNvSpPr/>
            <p:nvPr/>
          </p:nvSpPr>
          <p:spPr>
            <a:xfrm>
              <a:off x="619850" y="2876425"/>
              <a:ext cx="121850" cy="122200"/>
            </a:xfrm>
            <a:custGeom>
              <a:rect b="b" l="l" r="r" t="t"/>
              <a:pathLst>
                <a:path extrusionOk="0" h="4888" w="4874">
                  <a:moveTo>
                    <a:pt x="0" y="1"/>
                  </a:moveTo>
                  <a:lnTo>
                    <a:pt x="15" y="4888"/>
                  </a:lnTo>
                  <a:lnTo>
                    <a:pt x="4873" y="48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4" name="Google Shape;494;p7"/>
          <p:cNvSpPr/>
          <p:nvPr/>
        </p:nvSpPr>
        <p:spPr>
          <a:xfrm>
            <a:off x="330300" y="2126475"/>
            <a:ext cx="5211600" cy="2686800"/>
          </a:xfrm>
          <a:prstGeom prst="rect">
            <a:avLst/>
          </a:prstGeom>
          <a:solidFill>
            <a:srgbClr val="F8E7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7"/>
          <p:cNvSpPr/>
          <p:nvPr/>
        </p:nvSpPr>
        <p:spPr>
          <a:xfrm>
            <a:off x="5523550" y="306625"/>
            <a:ext cx="3299100" cy="1869000"/>
          </a:xfrm>
          <a:prstGeom prst="rect">
            <a:avLst/>
          </a:prstGeom>
          <a:solidFill>
            <a:srgbClr val="F8E7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7"/>
          <p:cNvSpPr txBox="1"/>
          <p:nvPr>
            <p:ph idx="1" type="body"/>
          </p:nvPr>
        </p:nvSpPr>
        <p:spPr>
          <a:xfrm>
            <a:off x="708825" y="2427275"/>
            <a:ext cx="4347600" cy="21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97" name="Google Shape;497;p7"/>
          <p:cNvSpPr txBox="1"/>
          <p:nvPr>
            <p:ph type="title"/>
          </p:nvPr>
        </p:nvSpPr>
        <p:spPr>
          <a:xfrm>
            <a:off x="5910100" y="660600"/>
            <a:ext cx="2429400" cy="11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8" name="Google Shape;498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434343"/>
                </a:solidFill>
              </a:defRPr>
            </a:lvl1pPr>
            <a:lvl2pPr lvl="1">
              <a:buNone/>
              <a:defRPr>
                <a:solidFill>
                  <a:srgbClr val="434343"/>
                </a:solidFill>
              </a:defRPr>
            </a:lvl2pPr>
            <a:lvl3pPr lvl="2">
              <a:buNone/>
              <a:defRPr>
                <a:solidFill>
                  <a:srgbClr val="434343"/>
                </a:solidFill>
              </a:defRPr>
            </a:lvl3pPr>
            <a:lvl4pPr lvl="3">
              <a:buNone/>
              <a:defRPr>
                <a:solidFill>
                  <a:srgbClr val="434343"/>
                </a:solidFill>
              </a:defRPr>
            </a:lvl4pPr>
            <a:lvl5pPr lvl="4">
              <a:buNone/>
              <a:defRPr>
                <a:solidFill>
                  <a:srgbClr val="434343"/>
                </a:solidFill>
              </a:defRPr>
            </a:lvl5pPr>
            <a:lvl6pPr lvl="5">
              <a:buNone/>
              <a:defRPr>
                <a:solidFill>
                  <a:srgbClr val="434343"/>
                </a:solidFill>
              </a:defRPr>
            </a:lvl6pPr>
            <a:lvl7pPr lvl="6">
              <a:buNone/>
              <a:defRPr>
                <a:solidFill>
                  <a:srgbClr val="434343"/>
                </a:solidFill>
              </a:defRPr>
            </a:lvl7pPr>
            <a:lvl8pPr lvl="7">
              <a:buNone/>
              <a:defRPr>
                <a:solidFill>
                  <a:srgbClr val="434343"/>
                </a:solidFill>
              </a:defRPr>
            </a:lvl8pPr>
            <a:lvl9pPr lvl="8">
              <a:buNone/>
              <a:defRPr>
                <a:solidFill>
                  <a:srgbClr val="43434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Google Shape;500;p8"/>
          <p:cNvGrpSpPr/>
          <p:nvPr/>
        </p:nvGrpSpPr>
        <p:grpSpPr>
          <a:xfrm rot="5400000">
            <a:off x="5740719" y="1760987"/>
            <a:ext cx="4529109" cy="1616783"/>
            <a:chOff x="533400" y="457200"/>
            <a:chExt cx="7138075" cy="2575725"/>
          </a:xfrm>
        </p:grpSpPr>
        <p:sp>
          <p:nvSpPr>
            <p:cNvPr id="501" name="Google Shape;501;p8"/>
            <p:cNvSpPr/>
            <p:nvPr/>
          </p:nvSpPr>
          <p:spPr>
            <a:xfrm>
              <a:off x="7655025" y="1116650"/>
              <a:ext cx="16450" cy="98300"/>
            </a:xfrm>
            <a:custGeom>
              <a:rect b="b" l="l" r="r" t="t"/>
              <a:pathLst>
                <a:path extrusionOk="0" h="3932" w="658">
                  <a:moveTo>
                    <a:pt x="1" y="1"/>
                  </a:moveTo>
                  <a:lnTo>
                    <a:pt x="1" y="3274"/>
                  </a:lnTo>
                  <a:lnTo>
                    <a:pt x="658" y="3931"/>
                  </a:lnTo>
                  <a:lnTo>
                    <a:pt x="658" y="6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8"/>
            <p:cNvSpPr/>
            <p:nvPr/>
          </p:nvSpPr>
          <p:spPr>
            <a:xfrm>
              <a:off x="7270625" y="2998600"/>
              <a:ext cx="34675" cy="34325"/>
            </a:xfrm>
            <a:custGeom>
              <a:rect b="b" l="l" r="r" t="t"/>
              <a:pathLst>
                <a:path extrusionOk="0" h="1373" w="1387">
                  <a:moveTo>
                    <a:pt x="1" y="1"/>
                  </a:moveTo>
                  <a:lnTo>
                    <a:pt x="1386" y="1373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6719775" y="2998600"/>
              <a:ext cx="34650" cy="34325"/>
            </a:xfrm>
            <a:custGeom>
              <a:rect b="b" l="l" r="r" t="t"/>
              <a:pathLst>
                <a:path extrusionOk="0" h="1373" w="1386">
                  <a:moveTo>
                    <a:pt x="0" y="1"/>
                  </a:moveTo>
                  <a:lnTo>
                    <a:pt x="1386" y="1373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6203200" y="2998600"/>
              <a:ext cx="34650" cy="34325"/>
            </a:xfrm>
            <a:custGeom>
              <a:rect b="b" l="l" r="r" t="t"/>
              <a:pathLst>
                <a:path extrusionOk="0" h="1373" w="1386">
                  <a:moveTo>
                    <a:pt x="0" y="1"/>
                  </a:moveTo>
                  <a:lnTo>
                    <a:pt x="1386" y="1373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5671625" y="2998600"/>
              <a:ext cx="34650" cy="34325"/>
            </a:xfrm>
            <a:custGeom>
              <a:rect b="b" l="l" r="r" t="t"/>
              <a:pathLst>
                <a:path extrusionOk="0" h="1373" w="1386">
                  <a:moveTo>
                    <a:pt x="0" y="1"/>
                  </a:moveTo>
                  <a:lnTo>
                    <a:pt x="1386" y="1373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5140050" y="2998600"/>
              <a:ext cx="34300" cy="34325"/>
            </a:xfrm>
            <a:custGeom>
              <a:rect b="b" l="l" r="r" t="t"/>
              <a:pathLst>
                <a:path extrusionOk="0" h="1373" w="1372">
                  <a:moveTo>
                    <a:pt x="0" y="1"/>
                  </a:moveTo>
                  <a:lnTo>
                    <a:pt x="1372" y="1373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4608100" y="2998600"/>
              <a:ext cx="34675" cy="34325"/>
            </a:xfrm>
            <a:custGeom>
              <a:rect b="b" l="l" r="r" t="t"/>
              <a:pathLst>
                <a:path extrusionOk="0" h="1373" w="1387">
                  <a:moveTo>
                    <a:pt x="0" y="1"/>
                  </a:moveTo>
                  <a:lnTo>
                    <a:pt x="1387" y="1373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076525" y="2998600"/>
              <a:ext cx="34300" cy="34325"/>
            </a:xfrm>
            <a:custGeom>
              <a:rect b="b" l="l" r="r" t="t"/>
              <a:pathLst>
                <a:path extrusionOk="0" h="1373" w="1372">
                  <a:moveTo>
                    <a:pt x="0" y="1"/>
                  </a:moveTo>
                  <a:lnTo>
                    <a:pt x="1372" y="1373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3544600" y="2998600"/>
              <a:ext cx="34650" cy="34325"/>
            </a:xfrm>
            <a:custGeom>
              <a:rect b="b" l="l" r="r" t="t"/>
              <a:pathLst>
                <a:path extrusionOk="0" h="1373" w="1386">
                  <a:moveTo>
                    <a:pt x="0" y="1"/>
                  </a:moveTo>
                  <a:lnTo>
                    <a:pt x="1386" y="1373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3013025" y="2998600"/>
              <a:ext cx="34325" cy="34325"/>
            </a:xfrm>
            <a:custGeom>
              <a:rect b="b" l="l" r="r" t="t"/>
              <a:pathLst>
                <a:path extrusionOk="0" h="1373" w="1373">
                  <a:moveTo>
                    <a:pt x="0" y="1"/>
                  </a:moveTo>
                  <a:lnTo>
                    <a:pt x="1372" y="1373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2481075" y="2998600"/>
              <a:ext cx="34700" cy="34325"/>
            </a:xfrm>
            <a:custGeom>
              <a:rect b="b" l="l" r="r" t="t"/>
              <a:pathLst>
                <a:path extrusionOk="0" h="1373" w="1388">
                  <a:moveTo>
                    <a:pt x="0" y="1"/>
                  </a:moveTo>
                  <a:lnTo>
                    <a:pt x="1387" y="1373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1949500" y="2998600"/>
              <a:ext cx="34675" cy="34325"/>
            </a:xfrm>
            <a:custGeom>
              <a:rect b="b" l="l" r="r" t="t"/>
              <a:pathLst>
                <a:path extrusionOk="0" h="1373" w="1387">
                  <a:moveTo>
                    <a:pt x="0" y="1"/>
                  </a:moveTo>
                  <a:lnTo>
                    <a:pt x="1387" y="1373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1417925" y="2998600"/>
              <a:ext cx="34325" cy="34325"/>
            </a:xfrm>
            <a:custGeom>
              <a:rect b="b" l="l" r="r" t="t"/>
              <a:pathLst>
                <a:path extrusionOk="0" h="1373" w="1373">
                  <a:moveTo>
                    <a:pt x="0" y="1"/>
                  </a:moveTo>
                  <a:lnTo>
                    <a:pt x="1372" y="1373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533400" y="2559925"/>
              <a:ext cx="7875" cy="7525"/>
            </a:xfrm>
            <a:custGeom>
              <a:rect b="b" l="l" r="r" t="t"/>
              <a:pathLst>
                <a:path extrusionOk="0" h="301" w="315">
                  <a:moveTo>
                    <a:pt x="0" y="0"/>
                  </a:moveTo>
                  <a:lnTo>
                    <a:pt x="314" y="30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886000" y="2998600"/>
              <a:ext cx="34675" cy="34325"/>
            </a:xfrm>
            <a:custGeom>
              <a:rect b="b" l="l" r="r" t="t"/>
              <a:pathLst>
                <a:path extrusionOk="0" h="1373" w="1387">
                  <a:moveTo>
                    <a:pt x="0" y="1"/>
                  </a:moveTo>
                  <a:lnTo>
                    <a:pt x="1386" y="1373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7329575" y="457200"/>
              <a:ext cx="155775" cy="73600"/>
            </a:xfrm>
            <a:custGeom>
              <a:rect b="b" l="l" r="r" t="t"/>
              <a:pathLst>
                <a:path extrusionOk="0" h="2944" w="6231">
                  <a:moveTo>
                    <a:pt x="0" y="0"/>
                  </a:moveTo>
                  <a:lnTo>
                    <a:pt x="2959" y="2944"/>
                  </a:lnTo>
                  <a:lnTo>
                    <a:pt x="6230" y="2944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7013425" y="457200"/>
              <a:ext cx="238650" cy="313325"/>
            </a:xfrm>
            <a:custGeom>
              <a:rect b="b" l="l" r="r" t="t"/>
              <a:pathLst>
                <a:path extrusionOk="0" h="12533" w="9546">
                  <a:moveTo>
                    <a:pt x="0" y="0"/>
                  </a:moveTo>
                  <a:lnTo>
                    <a:pt x="0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3" y="3201"/>
                  </a:lnTo>
                  <a:lnTo>
                    <a:pt x="9546" y="3201"/>
                  </a:lnTo>
                  <a:lnTo>
                    <a:pt x="9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7535700" y="457200"/>
              <a:ext cx="119350" cy="200450"/>
            </a:xfrm>
            <a:custGeom>
              <a:rect b="b" l="l" r="r" t="t"/>
              <a:pathLst>
                <a:path extrusionOk="0" h="8018" w="4774">
                  <a:moveTo>
                    <a:pt x="1" y="0"/>
                  </a:moveTo>
                  <a:lnTo>
                    <a:pt x="1" y="3244"/>
                  </a:lnTo>
                  <a:lnTo>
                    <a:pt x="4774" y="8017"/>
                  </a:lnTo>
                  <a:lnTo>
                    <a:pt x="4774" y="4744"/>
                  </a:lnTo>
                  <a:lnTo>
                    <a:pt x="3244" y="3201"/>
                  </a:lnTo>
                  <a:lnTo>
                    <a:pt x="4774" y="3201"/>
                  </a:lnTo>
                  <a:lnTo>
                    <a:pt x="47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6462550" y="457200"/>
              <a:ext cx="239000" cy="313325"/>
            </a:xfrm>
            <a:custGeom>
              <a:rect b="b" l="l" r="r" t="t"/>
              <a:pathLst>
                <a:path extrusionOk="0" h="12533" w="9560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4" y="3201"/>
                  </a:lnTo>
                  <a:lnTo>
                    <a:pt x="9560" y="3201"/>
                  </a:lnTo>
                  <a:lnTo>
                    <a:pt x="9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6779075" y="457200"/>
              <a:ext cx="155400" cy="73600"/>
            </a:xfrm>
            <a:custGeom>
              <a:rect b="b" l="l" r="r" t="t"/>
              <a:pathLst>
                <a:path extrusionOk="0" h="2944" w="6216">
                  <a:moveTo>
                    <a:pt x="0" y="0"/>
                  </a:moveTo>
                  <a:lnTo>
                    <a:pt x="2944" y="2944"/>
                  </a:lnTo>
                  <a:lnTo>
                    <a:pt x="6216" y="2944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5945975" y="457200"/>
              <a:ext cx="239000" cy="313325"/>
            </a:xfrm>
            <a:custGeom>
              <a:rect b="b" l="l" r="r" t="t"/>
              <a:pathLst>
                <a:path extrusionOk="0" h="12533" w="9560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4" y="3201"/>
                  </a:lnTo>
                  <a:lnTo>
                    <a:pt x="9560" y="3201"/>
                  </a:lnTo>
                  <a:lnTo>
                    <a:pt x="9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6262500" y="457200"/>
              <a:ext cx="155400" cy="73600"/>
            </a:xfrm>
            <a:custGeom>
              <a:rect b="b" l="l" r="r" t="t"/>
              <a:pathLst>
                <a:path extrusionOk="0" h="2944" w="6216">
                  <a:moveTo>
                    <a:pt x="0" y="0"/>
                  </a:moveTo>
                  <a:lnTo>
                    <a:pt x="2944" y="2944"/>
                  </a:lnTo>
                  <a:lnTo>
                    <a:pt x="6216" y="2944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5414400" y="457200"/>
              <a:ext cx="238675" cy="313325"/>
            </a:xfrm>
            <a:custGeom>
              <a:rect b="b" l="l" r="r" t="t"/>
              <a:pathLst>
                <a:path extrusionOk="0" h="12533" w="9547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4" y="3201"/>
                  </a:lnTo>
                  <a:lnTo>
                    <a:pt x="9546" y="3201"/>
                  </a:lnTo>
                  <a:lnTo>
                    <a:pt x="9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5730550" y="457200"/>
              <a:ext cx="155775" cy="73600"/>
            </a:xfrm>
            <a:custGeom>
              <a:rect b="b" l="l" r="r" t="t"/>
              <a:pathLst>
                <a:path extrusionOk="0" h="2944" w="6231">
                  <a:moveTo>
                    <a:pt x="0" y="0"/>
                  </a:moveTo>
                  <a:lnTo>
                    <a:pt x="2959" y="2944"/>
                  </a:lnTo>
                  <a:lnTo>
                    <a:pt x="6231" y="2944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5198975" y="457200"/>
              <a:ext cx="155425" cy="73600"/>
            </a:xfrm>
            <a:custGeom>
              <a:rect b="b" l="l" r="r" t="t"/>
              <a:pathLst>
                <a:path extrusionOk="0" h="2944" w="6217">
                  <a:moveTo>
                    <a:pt x="0" y="0"/>
                  </a:moveTo>
                  <a:lnTo>
                    <a:pt x="2944" y="2944"/>
                  </a:lnTo>
                  <a:lnTo>
                    <a:pt x="6217" y="2944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4882450" y="457200"/>
              <a:ext cx="239050" cy="313325"/>
            </a:xfrm>
            <a:custGeom>
              <a:rect b="b" l="l" r="r" t="t"/>
              <a:pathLst>
                <a:path extrusionOk="0" h="12533" w="9562">
                  <a:moveTo>
                    <a:pt x="1" y="0"/>
                  </a:moveTo>
                  <a:lnTo>
                    <a:pt x="1" y="3244"/>
                  </a:lnTo>
                  <a:lnTo>
                    <a:pt x="9304" y="12533"/>
                  </a:lnTo>
                  <a:lnTo>
                    <a:pt x="9304" y="9260"/>
                  </a:lnTo>
                  <a:lnTo>
                    <a:pt x="3245" y="3201"/>
                  </a:lnTo>
                  <a:lnTo>
                    <a:pt x="9561" y="3201"/>
                  </a:lnTo>
                  <a:lnTo>
                    <a:pt x="95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4350875" y="457200"/>
              <a:ext cx="238675" cy="313325"/>
            </a:xfrm>
            <a:custGeom>
              <a:rect b="b" l="l" r="r" t="t"/>
              <a:pathLst>
                <a:path extrusionOk="0" h="12533" w="9547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5" y="3201"/>
                  </a:lnTo>
                  <a:lnTo>
                    <a:pt x="9546" y="3201"/>
                  </a:lnTo>
                  <a:lnTo>
                    <a:pt x="9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4667050" y="457200"/>
              <a:ext cx="155775" cy="73600"/>
            </a:xfrm>
            <a:custGeom>
              <a:rect b="b" l="l" r="r" t="t"/>
              <a:pathLst>
                <a:path extrusionOk="0" h="2944" w="6231">
                  <a:moveTo>
                    <a:pt x="1" y="0"/>
                  </a:moveTo>
                  <a:lnTo>
                    <a:pt x="2958" y="2944"/>
                  </a:lnTo>
                  <a:lnTo>
                    <a:pt x="6231" y="2944"/>
                  </a:lnTo>
                  <a:lnTo>
                    <a:pt x="32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4135475" y="457200"/>
              <a:ext cx="155775" cy="73600"/>
            </a:xfrm>
            <a:custGeom>
              <a:rect b="b" l="l" r="r" t="t"/>
              <a:pathLst>
                <a:path extrusionOk="0" h="2944" w="6231">
                  <a:moveTo>
                    <a:pt x="1" y="0"/>
                  </a:moveTo>
                  <a:lnTo>
                    <a:pt x="2944" y="2944"/>
                  </a:lnTo>
                  <a:lnTo>
                    <a:pt x="6231" y="2944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3818950" y="457200"/>
              <a:ext cx="239025" cy="313325"/>
            </a:xfrm>
            <a:custGeom>
              <a:rect b="b" l="l" r="r" t="t"/>
              <a:pathLst>
                <a:path extrusionOk="0" h="12533" w="9561">
                  <a:moveTo>
                    <a:pt x="1" y="0"/>
                  </a:moveTo>
                  <a:lnTo>
                    <a:pt x="1" y="3244"/>
                  </a:lnTo>
                  <a:lnTo>
                    <a:pt x="9303" y="12533"/>
                  </a:lnTo>
                  <a:lnTo>
                    <a:pt x="9303" y="9260"/>
                  </a:lnTo>
                  <a:lnTo>
                    <a:pt x="3244" y="3201"/>
                  </a:lnTo>
                  <a:lnTo>
                    <a:pt x="9560" y="3201"/>
                  </a:lnTo>
                  <a:lnTo>
                    <a:pt x="9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3287375" y="457200"/>
              <a:ext cx="239025" cy="313325"/>
            </a:xfrm>
            <a:custGeom>
              <a:rect b="b" l="l" r="r" t="t"/>
              <a:pathLst>
                <a:path extrusionOk="0" h="12533" w="9561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4" y="3201"/>
                  </a:lnTo>
                  <a:lnTo>
                    <a:pt x="9560" y="3201"/>
                  </a:lnTo>
                  <a:lnTo>
                    <a:pt x="9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3603900" y="457200"/>
              <a:ext cx="155400" cy="73600"/>
            </a:xfrm>
            <a:custGeom>
              <a:rect b="b" l="l" r="r" t="t"/>
              <a:pathLst>
                <a:path extrusionOk="0" h="2944" w="6216">
                  <a:moveTo>
                    <a:pt x="0" y="0"/>
                  </a:moveTo>
                  <a:lnTo>
                    <a:pt x="2944" y="2944"/>
                  </a:lnTo>
                  <a:lnTo>
                    <a:pt x="6216" y="2944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3071950" y="457200"/>
              <a:ext cx="155775" cy="73600"/>
            </a:xfrm>
            <a:custGeom>
              <a:rect b="b" l="l" r="r" t="t"/>
              <a:pathLst>
                <a:path extrusionOk="0" h="2944" w="6231">
                  <a:moveTo>
                    <a:pt x="1" y="0"/>
                  </a:moveTo>
                  <a:lnTo>
                    <a:pt x="2959" y="2944"/>
                  </a:lnTo>
                  <a:lnTo>
                    <a:pt x="6231" y="2944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2755800" y="457200"/>
              <a:ext cx="238675" cy="313325"/>
            </a:xfrm>
            <a:custGeom>
              <a:rect b="b" l="l" r="r" t="t"/>
              <a:pathLst>
                <a:path extrusionOk="0" h="12533" w="9547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30" y="3201"/>
                  </a:lnTo>
                  <a:lnTo>
                    <a:pt x="9546" y="3201"/>
                  </a:lnTo>
                  <a:lnTo>
                    <a:pt x="9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2540375" y="457200"/>
              <a:ext cx="155450" cy="73600"/>
            </a:xfrm>
            <a:custGeom>
              <a:rect b="b" l="l" r="r" t="t"/>
              <a:pathLst>
                <a:path extrusionOk="0" h="2944" w="6218">
                  <a:moveTo>
                    <a:pt x="0" y="0"/>
                  </a:moveTo>
                  <a:lnTo>
                    <a:pt x="2944" y="2944"/>
                  </a:lnTo>
                  <a:lnTo>
                    <a:pt x="6217" y="2944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2223850" y="457200"/>
              <a:ext cx="239050" cy="313325"/>
            </a:xfrm>
            <a:custGeom>
              <a:rect b="b" l="l" r="r" t="t"/>
              <a:pathLst>
                <a:path extrusionOk="0" h="12533" w="9562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5" y="3201"/>
                  </a:lnTo>
                  <a:lnTo>
                    <a:pt x="9561" y="3201"/>
                  </a:lnTo>
                  <a:lnTo>
                    <a:pt x="95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8"/>
            <p:cNvSpPr/>
            <p:nvPr/>
          </p:nvSpPr>
          <p:spPr>
            <a:xfrm>
              <a:off x="1692275" y="457200"/>
              <a:ext cx="238675" cy="313325"/>
            </a:xfrm>
            <a:custGeom>
              <a:rect b="b" l="l" r="r" t="t"/>
              <a:pathLst>
                <a:path extrusionOk="0" h="12533" w="9547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5" y="3201"/>
                  </a:lnTo>
                  <a:lnTo>
                    <a:pt x="9546" y="3201"/>
                  </a:lnTo>
                  <a:lnTo>
                    <a:pt x="9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8"/>
            <p:cNvSpPr/>
            <p:nvPr/>
          </p:nvSpPr>
          <p:spPr>
            <a:xfrm>
              <a:off x="2008450" y="457200"/>
              <a:ext cx="155775" cy="73600"/>
            </a:xfrm>
            <a:custGeom>
              <a:rect b="b" l="l" r="r" t="t"/>
              <a:pathLst>
                <a:path extrusionOk="0" h="2944" w="6231">
                  <a:moveTo>
                    <a:pt x="1" y="0"/>
                  </a:moveTo>
                  <a:lnTo>
                    <a:pt x="2958" y="2944"/>
                  </a:lnTo>
                  <a:lnTo>
                    <a:pt x="6231" y="2944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8"/>
            <p:cNvSpPr/>
            <p:nvPr/>
          </p:nvSpPr>
          <p:spPr>
            <a:xfrm>
              <a:off x="1476875" y="457200"/>
              <a:ext cx="155425" cy="73600"/>
            </a:xfrm>
            <a:custGeom>
              <a:rect b="b" l="l" r="r" t="t"/>
              <a:pathLst>
                <a:path extrusionOk="0" h="2944" w="6217">
                  <a:moveTo>
                    <a:pt x="1" y="0"/>
                  </a:moveTo>
                  <a:lnTo>
                    <a:pt x="2944" y="2944"/>
                  </a:lnTo>
                  <a:lnTo>
                    <a:pt x="6216" y="2944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8"/>
            <p:cNvSpPr/>
            <p:nvPr/>
          </p:nvSpPr>
          <p:spPr>
            <a:xfrm>
              <a:off x="1160350" y="457200"/>
              <a:ext cx="239025" cy="313325"/>
            </a:xfrm>
            <a:custGeom>
              <a:rect b="b" l="l" r="r" t="t"/>
              <a:pathLst>
                <a:path extrusionOk="0" h="12533" w="9561">
                  <a:moveTo>
                    <a:pt x="1" y="0"/>
                  </a:moveTo>
                  <a:lnTo>
                    <a:pt x="1" y="3244"/>
                  </a:lnTo>
                  <a:lnTo>
                    <a:pt x="9303" y="12533"/>
                  </a:lnTo>
                  <a:lnTo>
                    <a:pt x="9303" y="9260"/>
                  </a:lnTo>
                  <a:lnTo>
                    <a:pt x="3244" y="3201"/>
                  </a:lnTo>
                  <a:lnTo>
                    <a:pt x="9560" y="3201"/>
                  </a:lnTo>
                  <a:lnTo>
                    <a:pt x="9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8"/>
            <p:cNvSpPr/>
            <p:nvPr/>
          </p:nvSpPr>
          <p:spPr>
            <a:xfrm>
              <a:off x="628775" y="457200"/>
              <a:ext cx="238675" cy="313325"/>
            </a:xfrm>
            <a:custGeom>
              <a:rect b="b" l="l" r="r" t="t"/>
              <a:pathLst>
                <a:path extrusionOk="0" h="12533" w="9547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4" y="3201"/>
                  </a:lnTo>
                  <a:lnTo>
                    <a:pt x="9546" y="3201"/>
                  </a:lnTo>
                  <a:lnTo>
                    <a:pt x="9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8"/>
            <p:cNvSpPr/>
            <p:nvPr/>
          </p:nvSpPr>
          <p:spPr>
            <a:xfrm>
              <a:off x="944925" y="457200"/>
              <a:ext cx="155800" cy="73600"/>
            </a:xfrm>
            <a:custGeom>
              <a:rect b="b" l="l" r="r" t="t"/>
              <a:pathLst>
                <a:path extrusionOk="0" h="2944" w="6232">
                  <a:moveTo>
                    <a:pt x="1" y="0"/>
                  </a:moveTo>
                  <a:lnTo>
                    <a:pt x="2959" y="2944"/>
                  </a:lnTo>
                  <a:lnTo>
                    <a:pt x="6231" y="2944"/>
                  </a:lnTo>
                  <a:lnTo>
                    <a:pt x="32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8"/>
            <p:cNvSpPr/>
            <p:nvPr/>
          </p:nvSpPr>
          <p:spPr>
            <a:xfrm>
              <a:off x="541250" y="502925"/>
              <a:ext cx="27875" cy="27875"/>
            </a:xfrm>
            <a:custGeom>
              <a:rect b="b" l="l" r="r" t="t"/>
              <a:pathLst>
                <a:path extrusionOk="0" h="1115" w="1115">
                  <a:moveTo>
                    <a:pt x="0" y="0"/>
                  </a:moveTo>
                  <a:lnTo>
                    <a:pt x="0" y="1115"/>
                  </a:lnTo>
                  <a:lnTo>
                    <a:pt x="1115" y="1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8"/>
            <p:cNvSpPr/>
            <p:nvPr/>
          </p:nvSpPr>
          <p:spPr>
            <a:xfrm>
              <a:off x="7174175" y="1028050"/>
              <a:ext cx="480875" cy="627000"/>
            </a:xfrm>
            <a:custGeom>
              <a:rect b="b" l="l" r="r" t="t"/>
              <a:pathLst>
                <a:path extrusionOk="0" h="25080" w="19235">
                  <a:moveTo>
                    <a:pt x="6130" y="1"/>
                  </a:moveTo>
                  <a:lnTo>
                    <a:pt x="6159" y="6174"/>
                  </a:lnTo>
                  <a:lnTo>
                    <a:pt x="1" y="6146"/>
                  </a:lnTo>
                  <a:lnTo>
                    <a:pt x="6187" y="12334"/>
                  </a:lnTo>
                  <a:lnTo>
                    <a:pt x="6187" y="15777"/>
                  </a:lnTo>
                  <a:lnTo>
                    <a:pt x="15476" y="25080"/>
                  </a:lnTo>
                  <a:lnTo>
                    <a:pt x="15476" y="21807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19235" y="12934"/>
                  </a:lnTo>
                  <a:lnTo>
                    <a:pt x="19235" y="9661"/>
                  </a:lnTo>
                  <a:lnTo>
                    <a:pt x="15776" y="6189"/>
                  </a:lnTo>
                  <a:lnTo>
                    <a:pt x="12332" y="6189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8"/>
            <p:cNvSpPr/>
            <p:nvPr/>
          </p:nvSpPr>
          <p:spPr>
            <a:xfrm>
              <a:off x="6623300" y="1028050"/>
              <a:ext cx="626650" cy="627000"/>
            </a:xfrm>
            <a:custGeom>
              <a:rect b="b" l="l" r="r" t="t"/>
              <a:pathLst>
                <a:path extrusionOk="0" h="25080" w="25066">
                  <a:moveTo>
                    <a:pt x="6145" y="1"/>
                  </a:moveTo>
                  <a:lnTo>
                    <a:pt x="6159" y="6174"/>
                  </a:lnTo>
                  <a:lnTo>
                    <a:pt x="1" y="6146"/>
                  </a:lnTo>
                  <a:lnTo>
                    <a:pt x="6188" y="12334"/>
                  </a:lnTo>
                  <a:lnTo>
                    <a:pt x="6188" y="15777"/>
                  </a:lnTo>
                  <a:lnTo>
                    <a:pt x="15491" y="25080"/>
                  </a:lnTo>
                  <a:lnTo>
                    <a:pt x="15491" y="21807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2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32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8"/>
            <p:cNvSpPr/>
            <p:nvPr/>
          </p:nvSpPr>
          <p:spPr>
            <a:xfrm>
              <a:off x="6106750" y="102805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45" y="1"/>
                  </a:moveTo>
                  <a:lnTo>
                    <a:pt x="6158" y="6174"/>
                  </a:lnTo>
                  <a:lnTo>
                    <a:pt x="0" y="6146"/>
                  </a:lnTo>
                  <a:lnTo>
                    <a:pt x="6187" y="12334"/>
                  </a:lnTo>
                  <a:lnTo>
                    <a:pt x="6187" y="15777"/>
                  </a:lnTo>
                  <a:lnTo>
                    <a:pt x="15490" y="25080"/>
                  </a:lnTo>
                  <a:lnTo>
                    <a:pt x="15490" y="21807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791" y="15491"/>
                  </a:lnTo>
                  <a:lnTo>
                    <a:pt x="25064" y="15491"/>
                  </a:lnTo>
                  <a:lnTo>
                    <a:pt x="15776" y="6189"/>
                  </a:lnTo>
                  <a:lnTo>
                    <a:pt x="12331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8"/>
            <p:cNvSpPr/>
            <p:nvPr/>
          </p:nvSpPr>
          <p:spPr>
            <a:xfrm>
              <a:off x="5575150" y="1028050"/>
              <a:ext cx="626650" cy="627000"/>
            </a:xfrm>
            <a:custGeom>
              <a:rect b="b" l="l" r="r" t="t"/>
              <a:pathLst>
                <a:path extrusionOk="0" h="25080" w="25066">
                  <a:moveTo>
                    <a:pt x="6131" y="1"/>
                  </a:moveTo>
                  <a:lnTo>
                    <a:pt x="6159" y="6174"/>
                  </a:lnTo>
                  <a:lnTo>
                    <a:pt x="1" y="6146"/>
                  </a:lnTo>
                  <a:lnTo>
                    <a:pt x="6188" y="12334"/>
                  </a:lnTo>
                  <a:lnTo>
                    <a:pt x="6188" y="15777"/>
                  </a:lnTo>
                  <a:lnTo>
                    <a:pt x="15476" y="25080"/>
                  </a:lnTo>
                  <a:lnTo>
                    <a:pt x="15476" y="21807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2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32" y="6189"/>
                  </a:lnTo>
                  <a:lnTo>
                    <a:pt x="61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8"/>
            <p:cNvSpPr/>
            <p:nvPr/>
          </p:nvSpPr>
          <p:spPr>
            <a:xfrm>
              <a:off x="5043225" y="1028050"/>
              <a:ext cx="627000" cy="627000"/>
            </a:xfrm>
            <a:custGeom>
              <a:rect b="b" l="l" r="r" t="t"/>
              <a:pathLst>
                <a:path extrusionOk="0" h="25080" w="25080">
                  <a:moveTo>
                    <a:pt x="6145" y="1"/>
                  </a:moveTo>
                  <a:lnTo>
                    <a:pt x="6173" y="6174"/>
                  </a:lnTo>
                  <a:lnTo>
                    <a:pt x="0" y="6146"/>
                  </a:lnTo>
                  <a:lnTo>
                    <a:pt x="0" y="6146"/>
                  </a:lnTo>
                  <a:lnTo>
                    <a:pt x="6188" y="12334"/>
                  </a:lnTo>
                  <a:lnTo>
                    <a:pt x="6188" y="15777"/>
                  </a:lnTo>
                  <a:lnTo>
                    <a:pt x="15490" y="25080"/>
                  </a:lnTo>
                  <a:lnTo>
                    <a:pt x="15490" y="21807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806" y="15491"/>
                  </a:lnTo>
                  <a:lnTo>
                    <a:pt x="25079" y="15491"/>
                  </a:lnTo>
                  <a:lnTo>
                    <a:pt x="15776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8"/>
            <p:cNvSpPr/>
            <p:nvPr/>
          </p:nvSpPr>
          <p:spPr>
            <a:xfrm>
              <a:off x="4511625" y="1028050"/>
              <a:ext cx="626650" cy="627000"/>
            </a:xfrm>
            <a:custGeom>
              <a:rect b="b" l="l" r="r" t="t"/>
              <a:pathLst>
                <a:path extrusionOk="0" h="25080" w="25066">
                  <a:moveTo>
                    <a:pt x="6132" y="1"/>
                  </a:moveTo>
                  <a:lnTo>
                    <a:pt x="6160" y="6174"/>
                  </a:lnTo>
                  <a:lnTo>
                    <a:pt x="6160" y="6174"/>
                  </a:lnTo>
                  <a:lnTo>
                    <a:pt x="1" y="6146"/>
                  </a:lnTo>
                  <a:lnTo>
                    <a:pt x="6189" y="12334"/>
                  </a:lnTo>
                  <a:lnTo>
                    <a:pt x="6189" y="15777"/>
                  </a:lnTo>
                  <a:lnTo>
                    <a:pt x="15477" y="25080"/>
                  </a:lnTo>
                  <a:lnTo>
                    <a:pt x="15477" y="21807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3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34" y="6189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8"/>
            <p:cNvSpPr/>
            <p:nvPr/>
          </p:nvSpPr>
          <p:spPr>
            <a:xfrm>
              <a:off x="3979725" y="1028050"/>
              <a:ext cx="626975" cy="627000"/>
            </a:xfrm>
            <a:custGeom>
              <a:rect b="b" l="l" r="r" t="t"/>
              <a:pathLst>
                <a:path extrusionOk="0" h="25080" w="25079">
                  <a:moveTo>
                    <a:pt x="6145" y="1"/>
                  </a:moveTo>
                  <a:lnTo>
                    <a:pt x="6173" y="6174"/>
                  </a:lnTo>
                  <a:lnTo>
                    <a:pt x="0" y="6146"/>
                  </a:lnTo>
                  <a:lnTo>
                    <a:pt x="0" y="6146"/>
                  </a:lnTo>
                  <a:lnTo>
                    <a:pt x="6202" y="12334"/>
                  </a:lnTo>
                  <a:lnTo>
                    <a:pt x="6202" y="15777"/>
                  </a:lnTo>
                  <a:lnTo>
                    <a:pt x="15490" y="25080"/>
                  </a:lnTo>
                  <a:lnTo>
                    <a:pt x="15490" y="21807"/>
                  </a:lnTo>
                  <a:lnTo>
                    <a:pt x="9445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806" y="15491"/>
                  </a:lnTo>
                  <a:lnTo>
                    <a:pt x="25078" y="15491"/>
                  </a:lnTo>
                  <a:lnTo>
                    <a:pt x="15776" y="6189"/>
                  </a:lnTo>
                  <a:lnTo>
                    <a:pt x="12332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8"/>
            <p:cNvSpPr/>
            <p:nvPr/>
          </p:nvSpPr>
          <p:spPr>
            <a:xfrm>
              <a:off x="3448150" y="102805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45" y="1"/>
                  </a:moveTo>
                  <a:lnTo>
                    <a:pt x="6158" y="6174"/>
                  </a:lnTo>
                  <a:lnTo>
                    <a:pt x="0" y="6146"/>
                  </a:lnTo>
                  <a:lnTo>
                    <a:pt x="6187" y="12334"/>
                  </a:lnTo>
                  <a:lnTo>
                    <a:pt x="6187" y="15777"/>
                  </a:lnTo>
                  <a:lnTo>
                    <a:pt x="15490" y="25080"/>
                  </a:lnTo>
                  <a:lnTo>
                    <a:pt x="15490" y="21807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791" y="15491"/>
                  </a:lnTo>
                  <a:lnTo>
                    <a:pt x="25064" y="15491"/>
                  </a:lnTo>
                  <a:lnTo>
                    <a:pt x="15776" y="6189"/>
                  </a:lnTo>
                  <a:lnTo>
                    <a:pt x="12332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8"/>
            <p:cNvSpPr/>
            <p:nvPr/>
          </p:nvSpPr>
          <p:spPr>
            <a:xfrm>
              <a:off x="2916575" y="102805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30" y="1"/>
                  </a:moveTo>
                  <a:lnTo>
                    <a:pt x="6158" y="6174"/>
                  </a:lnTo>
                  <a:lnTo>
                    <a:pt x="0" y="6146"/>
                  </a:lnTo>
                  <a:lnTo>
                    <a:pt x="6187" y="12334"/>
                  </a:lnTo>
                  <a:lnTo>
                    <a:pt x="6187" y="15777"/>
                  </a:lnTo>
                  <a:lnTo>
                    <a:pt x="15475" y="25080"/>
                  </a:lnTo>
                  <a:lnTo>
                    <a:pt x="15475" y="21807"/>
                  </a:lnTo>
                  <a:lnTo>
                    <a:pt x="9431" y="15748"/>
                  </a:lnTo>
                  <a:lnTo>
                    <a:pt x="15732" y="15748"/>
                  </a:lnTo>
                  <a:lnTo>
                    <a:pt x="15732" y="9432"/>
                  </a:lnTo>
                  <a:lnTo>
                    <a:pt x="21791" y="15491"/>
                  </a:lnTo>
                  <a:lnTo>
                    <a:pt x="25064" y="15491"/>
                  </a:lnTo>
                  <a:lnTo>
                    <a:pt x="15776" y="6189"/>
                  </a:lnTo>
                  <a:lnTo>
                    <a:pt x="12318" y="6189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8"/>
            <p:cNvSpPr/>
            <p:nvPr/>
          </p:nvSpPr>
          <p:spPr>
            <a:xfrm>
              <a:off x="2384625" y="102805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45" y="1"/>
                  </a:moveTo>
                  <a:lnTo>
                    <a:pt x="6173" y="6174"/>
                  </a:lnTo>
                  <a:lnTo>
                    <a:pt x="6160" y="6174"/>
                  </a:lnTo>
                  <a:lnTo>
                    <a:pt x="0" y="6146"/>
                  </a:lnTo>
                  <a:lnTo>
                    <a:pt x="6188" y="12334"/>
                  </a:lnTo>
                  <a:lnTo>
                    <a:pt x="6188" y="15777"/>
                  </a:lnTo>
                  <a:lnTo>
                    <a:pt x="15490" y="25080"/>
                  </a:lnTo>
                  <a:lnTo>
                    <a:pt x="15490" y="21807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793" y="15491"/>
                  </a:lnTo>
                  <a:lnTo>
                    <a:pt x="25064" y="15491"/>
                  </a:lnTo>
                  <a:lnTo>
                    <a:pt x="15776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8"/>
            <p:cNvSpPr/>
            <p:nvPr/>
          </p:nvSpPr>
          <p:spPr>
            <a:xfrm>
              <a:off x="1853050" y="102805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31" y="1"/>
                  </a:moveTo>
                  <a:lnTo>
                    <a:pt x="6160" y="6174"/>
                  </a:lnTo>
                  <a:lnTo>
                    <a:pt x="0" y="6146"/>
                  </a:lnTo>
                  <a:lnTo>
                    <a:pt x="6188" y="12334"/>
                  </a:lnTo>
                  <a:lnTo>
                    <a:pt x="6188" y="15777"/>
                  </a:lnTo>
                  <a:lnTo>
                    <a:pt x="15476" y="25080"/>
                  </a:lnTo>
                  <a:lnTo>
                    <a:pt x="15476" y="21807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792" y="15491"/>
                  </a:lnTo>
                  <a:lnTo>
                    <a:pt x="25064" y="15491"/>
                  </a:lnTo>
                  <a:lnTo>
                    <a:pt x="15776" y="6189"/>
                  </a:lnTo>
                  <a:lnTo>
                    <a:pt x="12333" y="6189"/>
                  </a:lnTo>
                  <a:lnTo>
                    <a:pt x="61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8"/>
            <p:cNvSpPr/>
            <p:nvPr/>
          </p:nvSpPr>
          <p:spPr>
            <a:xfrm>
              <a:off x="1321125" y="1028050"/>
              <a:ext cx="626975" cy="627000"/>
            </a:xfrm>
            <a:custGeom>
              <a:rect b="b" l="l" r="r" t="t"/>
              <a:pathLst>
                <a:path extrusionOk="0" h="25080" w="25079">
                  <a:moveTo>
                    <a:pt x="6145" y="1"/>
                  </a:moveTo>
                  <a:lnTo>
                    <a:pt x="6173" y="6174"/>
                  </a:lnTo>
                  <a:lnTo>
                    <a:pt x="0" y="6146"/>
                  </a:lnTo>
                  <a:lnTo>
                    <a:pt x="6187" y="12334"/>
                  </a:lnTo>
                  <a:lnTo>
                    <a:pt x="6187" y="15777"/>
                  </a:lnTo>
                  <a:lnTo>
                    <a:pt x="15490" y="25080"/>
                  </a:lnTo>
                  <a:lnTo>
                    <a:pt x="15490" y="21807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806" y="15491"/>
                  </a:lnTo>
                  <a:lnTo>
                    <a:pt x="25078" y="15491"/>
                  </a:lnTo>
                  <a:lnTo>
                    <a:pt x="15776" y="6189"/>
                  </a:lnTo>
                  <a:lnTo>
                    <a:pt x="12332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8"/>
            <p:cNvSpPr/>
            <p:nvPr/>
          </p:nvSpPr>
          <p:spPr>
            <a:xfrm>
              <a:off x="789550" y="102805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30" y="1"/>
                  </a:moveTo>
                  <a:lnTo>
                    <a:pt x="6159" y="6174"/>
                  </a:lnTo>
                  <a:lnTo>
                    <a:pt x="0" y="6146"/>
                  </a:lnTo>
                  <a:lnTo>
                    <a:pt x="6187" y="12334"/>
                  </a:lnTo>
                  <a:lnTo>
                    <a:pt x="6187" y="15777"/>
                  </a:lnTo>
                  <a:lnTo>
                    <a:pt x="15475" y="25080"/>
                  </a:lnTo>
                  <a:lnTo>
                    <a:pt x="15475" y="21807"/>
                  </a:lnTo>
                  <a:lnTo>
                    <a:pt x="9431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1" y="15491"/>
                  </a:lnTo>
                  <a:lnTo>
                    <a:pt x="25064" y="15491"/>
                  </a:lnTo>
                  <a:lnTo>
                    <a:pt x="15776" y="6189"/>
                  </a:lnTo>
                  <a:lnTo>
                    <a:pt x="12332" y="6189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8"/>
            <p:cNvSpPr/>
            <p:nvPr/>
          </p:nvSpPr>
          <p:spPr>
            <a:xfrm>
              <a:off x="541250" y="1158100"/>
              <a:ext cx="343350" cy="263675"/>
            </a:xfrm>
            <a:custGeom>
              <a:rect b="b" l="l" r="r" t="t"/>
              <a:pathLst>
                <a:path extrusionOk="0" h="10547" w="13734">
                  <a:moveTo>
                    <a:pt x="0" y="0"/>
                  </a:moveTo>
                  <a:lnTo>
                    <a:pt x="0" y="10546"/>
                  </a:lnTo>
                  <a:lnTo>
                    <a:pt x="4402" y="10546"/>
                  </a:lnTo>
                  <a:lnTo>
                    <a:pt x="4402" y="4230"/>
                  </a:lnTo>
                  <a:lnTo>
                    <a:pt x="10460" y="10289"/>
                  </a:lnTo>
                  <a:lnTo>
                    <a:pt x="13733" y="10289"/>
                  </a:lnTo>
                  <a:lnTo>
                    <a:pt x="4430" y="987"/>
                  </a:lnTo>
                  <a:lnTo>
                    <a:pt x="987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8"/>
            <p:cNvSpPr/>
            <p:nvPr/>
          </p:nvSpPr>
          <p:spPr>
            <a:xfrm>
              <a:off x="541250" y="1469275"/>
              <a:ext cx="103625" cy="185775"/>
            </a:xfrm>
            <a:custGeom>
              <a:rect b="b" l="l" r="r" t="t"/>
              <a:pathLst>
                <a:path extrusionOk="0" h="7431" w="4145">
                  <a:moveTo>
                    <a:pt x="0" y="0"/>
                  </a:moveTo>
                  <a:lnTo>
                    <a:pt x="0" y="3272"/>
                  </a:lnTo>
                  <a:lnTo>
                    <a:pt x="4144" y="7431"/>
                  </a:lnTo>
                  <a:lnTo>
                    <a:pt x="4144" y="4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8"/>
            <p:cNvSpPr/>
            <p:nvPr/>
          </p:nvSpPr>
          <p:spPr>
            <a:xfrm>
              <a:off x="7284200" y="588300"/>
              <a:ext cx="370850" cy="610200"/>
            </a:xfrm>
            <a:custGeom>
              <a:rect b="b" l="l" r="r" t="t"/>
              <a:pathLst>
                <a:path extrusionOk="0" h="24408" w="14834">
                  <a:moveTo>
                    <a:pt x="6145" y="1"/>
                  </a:moveTo>
                  <a:lnTo>
                    <a:pt x="6174" y="6159"/>
                  </a:lnTo>
                  <a:lnTo>
                    <a:pt x="6174" y="6159"/>
                  </a:lnTo>
                  <a:lnTo>
                    <a:pt x="1" y="6131"/>
                  </a:lnTo>
                  <a:lnTo>
                    <a:pt x="1" y="6131"/>
                  </a:lnTo>
                  <a:lnTo>
                    <a:pt x="6203" y="12332"/>
                  </a:lnTo>
                  <a:lnTo>
                    <a:pt x="6203" y="15777"/>
                  </a:lnTo>
                  <a:lnTo>
                    <a:pt x="14834" y="24408"/>
                  </a:lnTo>
                  <a:lnTo>
                    <a:pt x="14834" y="21135"/>
                  </a:lnTo>
                  <a:lnTo>
                    <a:pt x="9446" y="15748"/>
                  </a:lnTo>
                  <a:lnTo>
                    <a:pt x="14834" y="15748"/>
                  </a:lnTo>
                  <a:lnTo>
                    <a:pt x="14834" y="6188"/>
                  </a:lnTo>
                  <a:lnTo>
                    <a:pt x="12332" y="6188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8"/>
            <p:cNvSpPr/>
            <p:nvPr/>
          </p:nvSpPr>
          <p:spPr>
            <a:xfrm>
              <a:off x="6733675" y="588300"/>
              <a:ext cx="626625" cy="626650"/>
            </a:xfrm>
            <a:custGeom>
              <a:rect b="b" l="l" r="r" t="t"/>
              <a:pathLst>
                <a:path extrusionOk="0" h="25066" w="25065">
                  <a:moveTo>
                    <a:pt x="6132" y="1"/>
                  </a:moveTo>
                  <a:lnTo>
                    <a:pt x="6160" y="6159"/>
                  </a:lnTo>
                  <a:lnTo>
                    <a:pt x="1" y="6131"/>
                  </a:lnTo>
                  <a:lnTo>
                    <a:pt x="1" y="6131"/>
                  </a:lnTo>
                  <a:lnTo>
                    <a:pt x="6189" y="12332"/>
                  </a:lnTo>
                  <a:lnTo>
                    <a:pt x="6189" y="15777"/>
                  </a:lnTo>
                  <a:lnTo>
                    <a:pt x="15477" y="25065"/>
                  </a:lnTo>
                  <a:lnTo>
                    <a:pt x="15477" y="21792"/>
                  </a:lnTo>
                  <a:lnTo>
                    <a:pt x="9432" y="15748"/>
                  </a:lnTo>
                  <a:lnTo>
                    <a:pt x="15734" y="15748"/>
                  </a:lnTo>
                  <a:lnTo>
                    <a:pt x="15734" y="9432"/>
                  </a:lnTo>
                  <a:lnTo>
                    <a:pt x="21793" y="15476"/>
                  </a:lnTo>
                  <a:lnTo>
                    <a:pt x="25065" y="15476"/>
                  </a:lnTo>
                  <a:lnTo>
                    <a:pt x="15777" y="6188"/>
                  </a:lnTo>
                  <a:lnTo>
                    <a:pt x="12319" y="6188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8"/>
            <p:cNvSpPr/>
            <p:nvPr/>
          </p:nvSpPr>
          <p:spPr>
            <a:xfrm>
              <a:off x="6217100" y="588300"/>
              <a:ext cx="626650" cy="626650"/>
            </a:xfrm>
            <a:custGeom>
              <a:rect b="b" l="l" r="r" t="t"/>
              <a:pathLst>
                <a:path extrusionOk="0" h="25066" w="25066">
                  <a:moveTo>
                    <a:pt x="6132" y="1"/>
                  </a:moveTo>
                  <a:lnTo>
                    <a:pt x="6160" y="6159"/>
                  </a:lnTo>
                  <a:lnTo>
                    <a:pt x="1" y="6131"/>
                  </a:lnTo>
                  <a:lnTo>
                    <a:pt x="6189" y="12332"/>
                  </a:lnTo>
                  <a:lnTo>
                    <a:pt x="6189" y="15777"/>
                  </a:lnTo>
                  <a:lnTo>
                    <a:pt x="15477" y="25065"/>
                  </a:lnTo>
                  <a:lnTo>
                    <a:pt x="15477" y="21792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3" y="15476"/>
                  </a:lnTo>
                  <a:lnTo>
                    <a:pt x="25065" y="15476"/>
                  </a:lnTo>
                  <a:lnTo>
                    <a:pt x="15777" y="6188"/>
                  </a:lnTo>
                  <a:lnTo>
                    <a:pt x="12334" y="6188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8"/>
            <p:cNvSpPr/>
            <p:nvPr/>
          </p:nvSpPr>
          <p:spPr>
            <a:xfrm>
              <a:off x="5685200" y="588300"/>
              <a:ext cx="626975" cy="626650"/>
            </a:xfrm>
            <a:custGeom>
              <a:rect b="b" l="l" r="r" t="t"/>
              <a:pathLst>
                <a:path extrusionOk="0" h="25066" w="25079">
                  <a:moveTo>
                    <a:pt x="6145" y="1"/>
                  </a:moveTo>
                  <a:lnTo>
                    <a:pt x="6173" y="6159"/>
                  </a:lnTo>
                  <a:lnTo>
                    <a:pt x="6173" y="6159"/>
                  </a:lnTo>
                  <a:lnTo>
                    <a:pt x="0" y="6131"/>
                  </a:lnTo>
                  <a:lnTo>
                    <a:pt x="0" y="6131"/>
                  </a:lnTo>
                  <a:lnTo>
                    <a:pt x="6202" y="12332"/>
                  </a:lnTo>
                  <a:lnTo>
                    <a:pt x="6202" y="15777"/>
                  </a:lnTo>
                  <a:lnTo>
                    <a:pt x="15490" y="25065"/>
                  </a:lnTo>
                  <a:lnTo>
                    <a:pt x="15490" y="21792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806" y="15476"/>
                  </a:lnTo>
                  <a:lnTo>
                    <a:pt x="25078" y="15476"/>
                  </a:lnTo>
                  <a:lnTo>
                    <a:pt x="15776" y="6188"/>
                  </a:lnTo>
                  <a:lnTo>
                    <a:pt x="12332" y="6188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8"/>
            <p:cNvSpPr/>
            <p:nvPr/>
          </p:nvSpPr>
          <p:spPr>
            <a:xfrm>
              <a:off x="5153625" y="588300"/>
              <a:ext cx="626625" cy="626650"/>
            </a:xfrm>
            <a:custGeom>
              <a:rect b="b" l="l" r="r" t="t"/>
              <a:pathLst>
                <a:path extrusionOk="0" h="25066" w="25065">
                  <a:moveTo>
                    <a:pt x="6130" y="1"/>
                  </a:moveTo>
                  <a:lnTo>
                    <a:pt x="6158" y="6159"/>
                  </a:lnTo>
                  <a:lnTo>
                    <a:pt x="0" y="6131"/>
                  </a:lnTo>
                  <a:lnTo>
                    <a:pt x="6187" y="12332"/>
                  </a:lnTo>
                  <a:lnTo>
                    <a:pt x="6187" y="15777"/>
                  </a:lnTo>
                  <a:lnTo>
                    <a:pt x="15475" y="25065"/>
                  </a:lnTo>
                  <a:lnTo>
                    <a:pt x="15475" y="21792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791" y="15476"/>
                  </a:lnTo>
                  <a:lnTo>
                    <a:pt x="25064" y="15476"/>
                  </a:lnTo>
                  <a:lnTo>
                    <a:pt x="15776" y="6188"/>
                  </a:lnTo>
                  <a:lnTo>
                    <a:pt x="12332" y="6188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8"/>
            <p:cNvSpPr/>
            <p:nvPr/>
          </p:nvSpPr>
          <p:spPr>
            <a:xfrm>
              <a:off x="4621675" y="588300"/>
              <a:ext cx="627000" cy="626650"/>
            </a:xfrm>
            <a:custGeom>
              <a:rect b="b" l="l" r="r" t="t"/>
              <a:pathLst>
                <a:path extrusionOk="0" h="25066" w="25080">
                  <a:moveTo>
                    <a:pt x="6145" y="1"/>
                  </a:moveTo>
                  <a:lnTo>
                    <a:pt x="6173" y="6159"/>
                  </a:lnTo>
                  <a:lnTo>
                    <a:pt x="6173" y="6159"/>
                  </a:lnTo>
                  <a:lnTo>
                    <a:pt x="0" y="6131"/>
                  </a:lnTo>
                  <a:lnTo>
                    <a:pt x="0" y="6131"/>
                  </a:lnTo>
                  <a:lnTo>
                    <a:pt x="6202" y="12332"/>
                  </a:lnTo>
                  <a:lnTo>
                    <a:pt x="6202" y="15777"/>
                  </a:lnTo>
                  <a:lnTo>
                    <a:pt x="15490" y="25065"/>
                  </a:lnTo>
                  <a:lnTo>
                    <a:pt x="15490" y="21792"/>
                  </a:lnTo>
                  <a:lnTo>
                    <a:pt x="9446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806" y="15476"/>
                  </a:lnTo>
                  <a:lnTo>
                    <a:pt x="25079" y="15476"/>
                  </a:lnTo>
                  <a:lnTo>
                    <a:pt x="15776" y="6188"/>
                  </a:lnTo>
                  <a:lnTo>
                    <a:pt x="12333" y="6188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8"/>
            <p:cNvSpPr/>
            <p:nvPr/>
          </p:nvSpPr>
          <p:spPr>
            <a:xfrm>
              <a:off x="4090100" y="588300"/>
              <a:ext cx="626625" cy="626650"/>
            </a:xfrm>
            <a:custGeom>
              <a:rect b="b" l="l" r="r" t="t"/>
              <a:pathLst>
                <a:path extrusionOk="0" h="25066" w="25065">
                  <a:moveTo>
                    <a:pt x="6145" y="1"/>
                  </a:moveTo>
                  <a:lnTo>
                    <a:pt x="6160" y="6159"/>
                  </a:lnTo>
                  <a:lnTo>
                    <a:pt x="0" y="6131"/>
                  </a:lnTo>
                  <a:lnTo>
                    <a:pt x="6188" y="12332"/>
                  </a:lnTo>
                  <a:lnTo>
                    <a:pt x="6188" y="15777"/>
                  </a:lnTo>
                  <a:lnTo>
                    <a:pt x="15490" y="25065"/>
                  </a:lnTo>
                  <a:lnTo>
                    <a:pt x="15490" y="21792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793" y="15476"/>
                  </a:lnTo>
                  <a:lnTo>
                    <a:pt x="25064" y="15476"/>
                  </a:lnTo>
                  <a:lnTo>
                    <a:pt x="15776" y="6188"/>
                  </a:lnTo>
                  <a:lnTo>
                    <a:pt x="12333" y="6188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8"/>
            <p:cNvSpPr/>
            <p:nvPr/>
          </p:nvSpPr>
          <p:spPr>
            <a:xfrm>
              <a:off x="3558525" y="588300"/>
              <a:ext cx="626625" cy="626650"/>
            </a:xfrm>
            <a:custGeom>
              <a:rect b="b" l="l" r="r" t="t"/>
              <a:pathLst>
                <a:path extrusionOk="0" h="25066" w="25065">
                  <a:moveTo>
                    <a:pt x="6131" y="1"/>
                  </a:moveTo>
                  <a:lnTo>
                    <a:pt x="6160" y="6159"/>
                  </a:lnTo>
                  <a:lnTo>
                    <a:pt x="0" y="6131"/>
                  </a:lnTo>
                  <a:lnTo>
                    <a:pt x="6188" y="12332"/>
                  </a:lnTo>
                  <a:lnTo>
                    <a:pt x="6188" y="15777"/>
                  </a:lnTo>
                  <a:lnTo>
                    <a:pt x="15476" y="25065"/>
                  </a:lnTo>
                  <a:lnTo>
                    <a:pt x="15476" y="21792"/>
                  </a:lnTo>
                  <a:lnTo>
                    <a:pt x="9431" y="15748"/>
                  </a:lnTo>
                  <a:lnTo>
                    <a:pt x="15734" y="15748"/>
                  </a:lnTo>
                  <a:lnTo>
                    <a:pt x="15734" y="9432"/>
                  </a:lnTo>
                  <a:lnTo>
                    <a:pt x="21792" y="15476"/>
                  </a:lnTo>
                  <a:lnTo>
                    <a:pt x="25064" y="15476"/>
                  </a:lnTo>
                  <a:lnTo>
                    <a:pt x="15776" y="6188"/>
                  </a:lnTo>
                  <a:lnTo>
                    <a:pt x="12318" y="6188"/>
                  </a:lnTo>
                  <a:lnTo>
                    <a:pt x="61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8"/>
            <p:cNvSpPr/>
            <p:nvPr/>
          </p:nvSpPr>
          <p:spPr>
            <a:xfrm>
              <a:off x="3026600" y="588300"/>
              <a:ext cx="626975" cy="626650"/>
            </a:xfrm>
            <a:custGeom>
              <a:rect b="b" l="l" r="r" t="t"/>
              <a:pathLst>
                <a:path extrusionOk="0" h="25066" w="25079">
                  <a:moveTo>
                    <a:pt x="6145" y="1"/>
                  </a:moveTo>
                  <a:lnTo>
                    <a:pt x="6173" y="6159"/>
                  </a:lnTo>
                  <a:lnTo>
                    <a:pt x="6159" y="6159"/>
                  </a:lnTo>
                  <a:lnTo>
                    <a:pt x="0" y="6131"/>
                  </a:lnTo>
                  <a:lnTo>
                    <a:pt x="6187" y="12332"/>
                  </a:lnTo>
                  <a:lnTo>
                    <a:pt x="6187" y="15777"/>
                  </a:lnTo>
                  <a:lnTo>
                    <a:pt x="15490" y="25065"/>
                  </a:lnTo>
                  <a:lnTo>
                    <a:pt x="15490" y="21792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2" y="15476"/>
                  </a:lnTo>
                  <a:lnTo>
                    <a:pt x="25078" y="15476"/>
                  </a:lnTo>
                  <a:lnTo>
                    <a:pt x="15776" y="6188"/>
                  </a:lnTo>
                  <a:lnTo>
                    <a:pt x="12332" y="6188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8"/>
            <p:cNvSpPr/>
            <p:nvPr/>
          </p:nvSpPr>
          <p:spPr>
            <a:xfrm>
              <a:off x="2495025" y="588300"/>
              <a:ext cx="626625" cy="626650"/>
            </a:xfrm>
            <a:custGeom>
              <a:rect b="b" l="l" r="r" t="t"/>
              <a:pathLst>
                <a:path extrusionOk="0" h="25066" w="25065">
                  <a:moveTo>
                    <a:pt x="6130" y="1"/>
                  </a:moveTo>
                  <a:lnTo>
                    <a:pt x="6159" y="6159"/>
                  </a:lnTo>
                  <a:lnTo>
                    <a:pt x="0" y="6131"/>
                  </a:lnTo>
                  <a:lnTo>
                    <a:pt x="6187" y="12332"/>
                  </a:lnTo>
                  <a:lnTo>
                    <a:pt x="6187" y="15777"/>
                  </a:lnTo>
                  <a:lnTo>
                    <a:pt x="15475" y="25065"/>
                  </a:lnTo>
                  <a:lnTo>
                    <a:pt x="15475" y="21792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791" y="15476"/>
                  </a:lnTo>
                  <a:lnTo>
                    <a:pt x="25064" y="15476"/>
                  </a:lnTo>
                  <a:lnTo>
                    <a:pt x="15776" y="6188"/>
                  </a:lnTo>
                  <a:lnTo>
                    <a:pt x="12332" y="6188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8"/>
            <p:cNvSpPr/>
            <p:nvPr/>
          </p:nvSpPr>
          <p:spPr>
            <a:xfrm>
              <a:off x="1963075" y="588300"/>
              <a:ext cx="627000" cy="626650"/>
            </a:xfrm>
            <a:custGeom>
              <a:rect b="b" l="l" r="r" t="t"/>
              <a:pathLst>
                <a:path extrusionOk="0" h="25066" w="25080">
                  <a:moveTo>
                    <a:pt x="6145" y="1"/>
                  </a:moveTo>
                  <a:lnTo>
                    <a:pt x="6173" y="6159"/>
                  </a:lnTo>
                  <a:lnTo>
                    <a:pt x="6173" y="6159"/>
                  </a:lnTo>
                  <a:lnTo>
                    <a:pt x="0" y="6131"/>
                  </a:lnTo>
                  <a:lnTo>
                    <a:pt x="0" y="6131"/>
                  </a:lnTo>
                  <a:lnTo>
                    <a:pt x="6202" y="12332"/>
                  </a:lnTo>
                  <a:lnTo>
                    <a:pt x="6202" y="15777"/>
                  </a:lnTo>
                  <a:lnTo>
                    <a:pt x="15490" y="25065"/>
                  </a:lnTo>
                  <a:lnTo>
                    <a:pt x="15490" y="21792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806" y="15476"/>
                  </a:lnTo>
                  <a:lnTo>
                    <a:pt x="25079" y="15476"/>
                  </a:lnTo>
                  <a:lnTo>
                    <a:pt x="15776" y="6188"/>
                  </a:lnTo>
                  <a:lnTo>
                    <a:pt x="12333" y="6188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8"/>
            <p:cNvSpPr/>
            <p:nvPr/>
          </p:nvSpPr>
          <p:spPr>
            <a:xfrm>
              <a:off x="1431500" y="588300"/>
              <a:ext cx="626625" cy="626650"/>
            </a:xfrm>
            <a:custGeom>
              <a:rect b="b" l="l" r="r" t="t"/>
              <a:pathLst>
                <a:path extrusionOk="0" h="25066" w="25065">
                  <a:moveTo>
                    <a:pt x="6145" y="1"/>
                  </a:moveTo>
                  <a:lnTo>
                    <a:pt x="6160" y="6159"/>
                  </a:lnTo>
                  <a:lnTo>
                    <a:pt x="6160" y="6159"/>
                  </a:lnTo>
                  <a:lnTo>
                    <a:pt x="0" y="6131"/>
                  </a:lnTo>
                  <a:lnTo>
                    <a:pt x="6188" y="12332"/>
                  </a:lnTo>
                  <a:lnTo>
                    <a:pt x="6188" y="15777"/>
                  </a:lnTo>
                  <a:lnTo>
                    <a:pt x="15477" y="25065"/>
                  </a:lnTo>
                  <a:lnTo>
                    <a:pt x="15477" y="21792"/>
                  </a:lnTo>
                  <a:lnTo>
                    <a:pt x="9431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3" y="15476"/>
                  </a:lnTo>
                  <a:lnTo>
                    <a:pt x="25064" y="15476"/>
                  </a:lnTo>
                  <a:lnTo>
                    <a:pt x="15776" y="6188"/>
                  </a:lnTo>
                  <a:lnTo>
                    <a:pt x="12333" y="6188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8"/>
            <p:cNvSpPr/>
            <p:nvPr/>
          </p:nvSpPr>
          <p:spPr>
            <a:xfrm>
              <a:off x="899575" y="588300"/>
              <a:ext cx="626975" cy="626650"/>
            </a:xfrm>
            <a:custGeom>
              <a:rect b="b" l="l" r="r" t="t"/>
              <a:pathLst>
                <a:path extrusionOk="0" h="25066" w="25079">
                  <a:moveTo>
                    <a:pt x="6145" y="1"/>
                  </a:moveTo>
                  <a:lnTo>
                    <a:pt x="6174" y="6159"/>
                  </a:lnTo>
                  <a:lnTo>
                    <a:pt x="6174" y="6159"/>
                  </a:lnTo>
                  <a:lnTo>
                    <a:pt x="1" y="6131"/>
                  </a:lnTo>
                  <a:lnTo>
                    <a:pt x="6202" y="12332"/>
                  </a:lnTo>
                  <a:lnTo>
                    <a:pt x="6202" y="15777"/>
                  </a:lnTo>
                  <a:lnTo>
                    <a:pt x="15491" y="25065"/>
                  </a:lnTo>
                  <a:lnTo>
                    <a:pt x="15491" y="21792"/>
                  </a:lnTo>
                  <a:lnTo>
                    <a:pt x="9445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807" y="15476"/>
                  </a:lnTo>
                  <a:lnTo>
                    <a:pt x="25078" y="15476"/>
                  </a:lnTo>
                  <a:lnTo>
                    <a:pt x="15776" y="6188"/>
                  </a:lnTo>
                  <a:lnTo>
                    <a:pt x="12332" y="6188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8"/>
            <p:cNvSpPr/>
            <p:nvPr/>
          </p:nvSpPr>
          <p:spPr>
            <a:xfrm>
              <a:off x="541250" y="607950"/>
              <a:ext cx="453375" cy="607000"/>
            </a:xfrm>
            <a:custGeom>
              <a:rect b="b" l="l" r="r" t="t"/>
              <a:pathLst>
                <a:path extrusionOk="0" h="24280" w="18135">
                  <a:moveTo>
                    <a:pt x="0" y="0"/>
                  </a:moveTo>
                  <a:lnTo>
                    <a:pt x="0" y="15719"/>
                  </a:lnTo>
                  <a:lnTo>
                    <a:pt x="8560" y="24279"/>
                  </a:lnTo>
                  <a:lnTo>
                    <a:pt x="8560" y="21006"/>
                  </a:lnTo>
                  <a:lnTo>
                    <a:pt x="2502" y="14962"/>
                  </a:lnTo>
                  <a:lnTo>
                    <a:pt x="8818" y="14962"/>
                  </a:lnTo>
                  <a:lnTo>
                    <a:pt x="8818" y="8646"/>
                  </a:lnTo>
                  <a:lnTo>
                    <a:pt x="14862" y="14690"/>
                  </a:lnTo>
                  <a:lnTo>
                    <a:pt x="18135" y="14690"/>
                  </a:lnTo>
                  <a:lnTo>
                    <a:pt x="8846" y="5402"/>
                  </a:lnTo>
                  <a:lnTo>
                    <a:pt x="5402" y="54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8"/>
            <p:cNvSpPr/>
            <p:nvPr/>
          </p:nvSpPr>
          <p:spPr>
            <a:xfrm>
              <a:off x="7107025" y="1498200"/>
              <a:ext cx="548025" cy="627000"/>
            </a:xfrm>
            <a:custGeom>
              <a:rect b="b" l="l" r="r" t="t"/>
              <a:pathLst>
                <a:path extrusionOk="0" h="25080" w="21921">
                  <a:moveTo>
                    <a:pt x="6130" y="0"/>
                  </a:moveTo>
                  <a:lnTo>
                    <a:pt x="6158" y="6173"/>
                  </a:lnTo>
                  <a:lnTo>
                    <a:pt x="0" y="6145"/>
                  </a:lnTo>
                  <a:lnTo>
                    <a:pt x="6187" y="12333"/>
                  </a:lnTo>
                  <a:lnTo>
                    <a:pt x="6187" y="15776"/>
                  </a:lnTo>
                  <a:lnTo>
                    <a:pt x="15475" y="25079"/>
                  </a:lnTo>
                  <a:lnTo>
                    <a:pt x="15475" y="21806"/>
                  </a:lnTo>
                  <a:lnTo>
                    <a:pt x="9431" y="15747"/>
                  </a:lnTo>
                  <a:lnTo>
                    <a:pt x="15747" y="15747"/>
                  </a:lnTo>
                  <a:lnTo>
                    <a:pt x="15747" y="9446"/>
                  </a:lnTo>
                  <a:lnTo>
                    <a:pt x="21791" y="15490"/>
                  </a:lnTo>
                  <a:lnTo>
                    <a:pt x="21921" y="15490"/>
                  </a:lnTo>
                  <a:lnTo>
                    <a:pt x="21921" y="12347"/>
                  </a:lnTo>
                  <a:lnTo>
                    <a:pt x="15776" y="6202"/>
                  </a:lnTo>
                  <a:lnTo>
                    <a:pt x="12332" y="6202"/>
                  </a:lnTo>
                  <a:lnTo>
                    <a:pt x="6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8"/>
            <p:cNvSpPr/>
            <p:nvPr/>
          </p:nvSpPr>
          <p:spPr>
            <a:xfrm>
              <a:off x="7629300" y="1651800"/>
              <a:ext cx="25750" cy="25750"/>
            </a:xfrm>
            <a:custGeom>
              <a:rect b="b" l="l" r="r" t="t"/>
              <a:pathLst>
                <a:path extrusionOk="0" h="1030" w="1030">
                  <a:moveTo>
                    <a:pt x="1" y="1"/>
                  </a:moveTo>
                  <a:lnTo>
                    <a:pt x="1030" y="1030"/>
                  </a:lnTo>
                  <a:lnTo>
                    <a:pt x="10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8"/>
            <p:cNvSpPr/>
            <p:nvPr/>
          </p:nvSpPr>
          <p:spPr>
            <a:xfrm>
              <a:off x="6556150" y="149820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45" y="0"/>
                  </a:moveTo>
                  <a:lnTo>
                    <a:pt x="6159" y="6173"/>
                  </a:lnTo>
                  <a:lnTo>
                    <a:pt x="0" y="6145"/>
                  </a:lnTo>
                  <a:lnTo>
                    <a:pt x="6187" y="12333"/>
                  </a:lnTo>
                  <a:lnTo>
                    <a:pt x="6187" y="15776"/>
                  </a:lnTo>
                  <a:lnTo>
                    <a:pt x="15490" y="25079"/>
                  </a:lnTo>
                  <a:lnTo>
                    <a:pt x="15490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792" y="15490"/>
                  </a:lnTo>
                  <a:lnTo>
                    <a:pt x="25065" y="15490"/>
                  </a:lnTo>
                  <a:lnTo>
                    <a:pt x="15776" y="6202"/>
                  </a:lnTo>
                  <a:lnTo>
                    <a:pt x="12332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8"/>
            <p:cNvSpPr/>
            <p:nvPr/>
          </p:nvSpPr>
          <p:spPr>
            <a:xfrm>
              <a:off x="6039575" y="1498200"/>
              <a:ext cx="626975" cy="627000"/>
            </a:xfrm>
            <a:custGeom>
              <a:rect b="b" l="l" r="r" t="t"/>
              <a:pathLst>
                <a:path extrusionOk="0" h="25080" w="25079">
                  <a:moveTo>
                    <a:pt x="6145" y="0"/>
                  </a:moveTo>
                  <a:lnTo>
                    <a:pt x="6174" y="6173"/>
                  </a:lnTo>
                  <a:lnTo>
                    <a:pt x="6159" y="6173"/>
                  </a:lnTo>
                  <a:lnTo>
                    <a:pt x="1" y="6145"/>
                  </a:lnTo>
                  <a:lnTo>
                    <a:pt x="6187" y="12333"/>
                  </a:lnTo>
                  <a:lnTo>
                    <a:pt x="6187" y="15776"/>
                  </a:lnTo>
                  <a:lnTo>
                    <a:pt x="15491" y="25079"/>
                  </a:lnTo>
                  <a:lnTo>
                    <a:pt x="15491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792" y="15490"/>
                  </a:lnTo>
                  <a:lnTo>
                    <a:pt x="25078" y="15490"/>
                  </a:lnTo>
                  <a:lnTo>
                    <a:pt x="15776" y="6202"/>
                  </a:lnTo>
                  <a:lnTo>
                    <a:pt x="12332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8"/>
            <p:cNvSpPr/>
            <p:nvPr/>
          </p:nvSpPr>
          <p:spPr>
            <a:xfrm>
              <a:off x="5508000" y="149820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30" y="0"/>
                  </a:moveTo>
                  <a:lnTo>
                    <a:pt x="6159" y="6173"/>
                  </a:lnTo>
                  <a:lnTo>
                    <a:pt x="1" y="6145"/>
                  </a:lnTo>
                  <a:lnTo>
                    <a:pt x="6187" y="12333"/>
                  </a:lnTo>
                  <a:lnTo>
                    <a:pt x="6187" y="15776"/>
                  </a:lnTo>
                  <a:lnTo>
                    <a:pt x="15476" y="25079"/>
                  </a:lnTo>
                  <a:lnTo>
                    <a:pt x="15476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792" y="15490"/>
                  </a:lnTo>
                  <a:lnTo>
                    <a:pt x="25065" y="15490"/>
                  </a:lnTo>
                  <a:lnTo>
                    <a:pt x="15776" y="6202"/>
                  </a:lnTo>
                  <a:lnTo>
                    <a:pt x="12332" y="6202"/>
                  </a:lnTo>
                  <a:lnTo>
                    <a:pt x="6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8"/>
            <p:cNvSpPr/>
            <p:nvPr/>
          </p:nvSpPr>
          <p:spPr>
            <a:xfrm>
              <a:off x="4976050" y="1498200"/>
              <a:ext cx="627000" cy="627000"/>
            </a:xfrm>
            <a:custGeom>
              <a:rect b="b" l="l" r="r" t="t"/>
              <a:pathLst>
                <a:path extrusionOk="0" h="25080" w="25080">
                  <a:moveTo>
                    <a:pt x="6145" y="0"/>
                  </a:moveTo>
                  <a:lnTo>
                    <a:pt x="6174" y="6173"/>
                  </a:lnTo>
                  <a:lnTo>
                    <a:pt x="1" y="6145"/>
                  </a:lnTo>
                  <a:lnTo>
                    <a:pt x="1" y="6145"/>
                  </a:lnTo>
                  <a:lnTo>
                    <a:pt x="6202" y="12333"/>
                  </a:lnTo>
                  <a:lnTo>
                    <a:pt x="6202" y="15776"/>
                  </a:lnTo>
                  <a:lnTo>
                    <a:pt x="15491" y="25079"/>
                  </a:lnTo>
                  <a:lnTo>
                    <a:pt x="15491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807" y="15490"/>
                  </a:lnTo>
                  <a:lnTo>
                    <a:pt x="25080" y="15490"/>
                  </a:lnTo>
                  <a:lnTo>
                    <a:pt x="15776" y="6202"/>
                  </a:lnTo>
                  <a:lnTo>
                    <a:pt x="12333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8"/>
            <p:cNvSpPr/>
            <p:nvPr/>
          </p:nvSpPr>
          <p:spPr>
            <a:xfrm>
              <a:off x="4444475" y="149820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45" y="0"/>
                  </a:moveTo>
                  <a:lnTo>
                    <a:pt x="6160" y="6173"/>
                  </a:lnTo>
                  <a:lnTo>
                    <a:pt x="6160" y="6173"/>
                  </a:lnTo>
                  <a:lnTo>
                    <a:pt x="1" y="6145"/>
                  </a:lnTo>
                  <a:lnTo>
                    <a:pt x="6189" y="12333"/>
                  </a:lnTo>
                  <a:lnTo>
                    <a:pt x="6189" y="15776"/>
                  </a:lnTo>
                  <a:lnTo>
                    <a:pt x="15477" y="25079"/>
                  </a:lnTo>
                  <a:lnTo>
                    <a:pt x="15477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793" y="15490"/>
                  </a:lnTo>
                  <a:lnTo>
                    <a:pt x="25065" y="15490"/>
                  </a:lnTo>
                  <a:lnTo>
                    <a:pt x="15776" y="6202"/>
                  </a:lnTo>
                  <a:lnTo>
                    <a:pt x="12333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8"/>
            <p:cNvSpPr/>
            <p:nvPr/>
          </p:nvSpPr>
          <p:spPr>
            <a:xfrm>
              <a:off x="3912550" y="1498200"/>
              <a:ext cx="626975" cy="627000"/>
            </a:xfrm>
            <a:custGeom>
              <a:rect b="b" l="l" r="r" t="t"/>
              <a:pathLst>
                <a:path extrusionOk="0" h="25080" w="25079">
                  <a:moveTo>
                    <a:pt x="6145" y="0"/>
                  </a:moveTo>
                  <a:lnTo>
                    <a:pt x="6174" y="6173"/>
                  </a:lnTo>
                  <a:lnTo>
                    <a:pt x="1" y="6145"/>
                  </a:lnTo>
                  <a:lnTo>
                    <a:pt x="1" y="6145"/>
                  </a:lnTo>
                  <a:lnTo>
                    <a:pt x="6202" y="12333"/>
                  </a:lnTo>
                  <a:lnTo>
                    <a:pt x="6202" y="15776"/>
                  </a:lnTo>
                  <a:lnTo>
                    <a:pt x="15491" y="25079"/>
                  </a:lnTo>
                  <a:lnTo>
                    <a:pt x="15491" y="21806"/>
                  </a:lnTo>
                  <a:lnTo>
                    <a:pt x="9446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807" y="15490"/>
                  </a:lnTo>
                  <a:lnTo>
                    <a:pt x="25079" y="15490"/>
                  </a:lnTo>
                  <a:lnTo>
                    <a:pt x="15777" y="6202"/>
                  </a:lnTo>
                  <a:lnTo>
                    <a:pt x="12332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8"/>
            <p:cNvSpPr/>
            <p:nvPr/>
          </p:nvSpPr>
          <p:spPr>
            <a:xfrm>
              <a:off x="3380975" y="149820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45" y="0"/>
                  </a:moveTo>
                  <a:lnTo>
                    <a:pt x="6159" y="6173"/>
                  </a:lnTo>
                  <a:lnTo>
                    <a:pt x="1" y="6145"/>
                  </a:lnTo>
                  <a:lnTo>
                    <a:pt x="6188" y="12333"/>
                  </a:lnTo>
                  <a:lnTo>
                    <a:pt x="6188" y="15776"/>
                  </a:lnTo>
                  <a:lnTo>
                    <a:pt x="15491" y="25079"/>
                  </a:lnTo>
                  <a:lnTo>
                    <a:pt x="15491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792" y="15490"/>
                  </a:lnTo>
                  <a:lnTo>
                    <a:pt x="25065" y="15490"/>
                  </a:lnTo>
                  <a:lnTo>
                    <a:pt x="15777" y="6202"/>
                  </a:lnTo>
                  <a:lnTo>
                    <a:pt x="12332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8"/>
            <p:cNvSpPr/>
            <p:nvPr/>
          </p:nvSpPr>
          <p:spPr>
            <a:xfrm>
              <a:off x="2849400" y="149820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30" y="0"/>
                  </a:moveTo>
                  <a:lnTo>
                    <a:pt x="6159" y="6173"/>
                  </a:lnTo>
                  <a:lnTo>
                    <a:pt x="1" y="6145"/>
                  </a:lnTo>
                  <a:lnTo>
                    <a:pt x="6187" y="12333"/>
                  </a:lnTo>
                  <a:lnTo>
                    <a:pt x="6187" y="15776"/>
                  </a:lnTo>
                  <a:lnTo>
                    <a:pt x="15476" y="25079"/>
                  </a:lnTo>
                  <a:lnTo>
                    <a:pt x="15476" y="21806"/>
                  </a:lnTo>
                  <a:lnTo>
                    <a:pt x="9432" y="15747"/>
                  </a:lnTo>
                  <a:lnTo>
                    <a:pt x="15733" y="15747"/>
                  </a:lnTo>
                  <a:lnTo>
                    <a:pt x="15733" y="9446"/>
                  </a:lnTo>
                  <a:lnTo>
                    <a:pt x="21792" y="15490"/>
                  </a:lnTo>
                  <a:lnTo>
                    <a:pt x="25065" y="15490"/>
                  </a:lnTo>
                  <a:lnTo>
                    <a:pt x="15776" y="6202"/>
                  </a:lnTo>
                  <a:lnTo>
                    <a:pt x="12318" y="6202"/>
                  </a:lnTo>
                  <a:lnTo>
                    <a:pt x="6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8"/>
            <p:cNvSpPr/>
            <p:nvPr/>
          </p:nvSpPr>
          <p:spPr>
            <a:xfrm>
              <a:off x="2317450" y="1498200"/>
              <a:ext cx="627000" cy="627000"/>
            </a:xfrm>
            <a:custGeom>
              <a:rect b="b" l="l" r="r" t="t"/>
              <a:pathLst>
                <a:path extrusionOk="0" h="25080" w="25080">
                  <a:moveTo>
                    <a:pt x="6145" y="0"/>
                  </a:moveTo>
                  <a:lnTo>
                    <a:pt x="6174" y="6173"/>
                  </a:lnTo>
                  <a:lnTo>
                    <a:pt x="1" y="6145"/>
                  </a:lnTo>
                  <a:lnTo>
                    <a:pt x="1" y="6145"/>
                  </a:lnTo>
                  <a:lnTo>
                    <a:pt x="6189" y="12333"/>
                  </a:lnTo>
                  <a:lnTo>
                    <a:pt x="6189" y="15776"/>
                  </a:lnTo>
                  <a:lnTo>
                    <a:pt x="15491" y="25079"/>
                  </a:lnTo>
                  <a:lnTo>
                    <a:pt x="15491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793" y="15490"/>
                  </a:lnTo>
                  <a:lnTo>
                    <a:pt x="25080" y="15490"/>
                  </a:lnTo>
                  <a:lnTo>
                    <a:pt x="15777" y="6202"/>
                  </a:lnTo>
                  <a:lnTo>
                    <a:pt x="12333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8"/>
            <p:cNvSpPr/>
            <p:nvPr/>
          </p:nvSpPr>
          <p:spPr>
            <a:xfrm>
              <a:off x="1785875" y="149820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32" y="0"/>
                  </a:moveTo>
                  <a:lnTo>
                    <a:pt x="6160" y="6173"/>
                  </a:lnTo>
                  <a:lnTo>
                    <a:pt x="6160" y="6173"/>
                  </a:lnTo>
                  <a:lnTo>
                    <a:pt x="1" y="6145"/>
                  </a:lnTo>
                  <a:lnTo>
                    <a:pt x="1" y="6145"/>
                  </a:lnTo>
                  <a:lnTo>
                    <a:pt x="6189" y="12333"/>
                  </a:lnTo>
                  <a:lnTo>
                    <a:pt x="6189" y="15776"/>
                  </a:lnTo>
                  <a:lnTo>
                    <a:pt x="15477" y="25079"/>
                  </a:lnTo>
                  <a:lnTo>
                    <a:pt x="15477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793" y="15490"/>
                  </a:lnTo>
                  <a:lnTo>
                    <a:pt x="25065" y="15490"/>
                  </a:lnTo>
                  <a:lnTo>
                    <a:pt x="15776" y="6202"/>
                  </a:lnTo>
                  <a:lnTo>
                    <a:pt x="12333" y="6202"/>
                  </a:lnTo>
                  <a:lnTo>
                    <a:pt x="6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8"/>
            <p:cNvSpPr/>
            <p:nvPr/>
          </p:nvSpPr>
          <p:spPr>
            <a:xfrm>
              <a:off x="1253950" y="1498200"/>
              <a:ext cx="626975" cy="627000"/>
            </a:xfrm>
            <a:custGeom>
              <a:rect b="b" l="l" r="r" t="t"/>
              <a:pathLst>
                <a:path extrusionOk="0" h="25080" w="25079">
                  <a:moveTo>
                    <a:pt x="6145" y="0"/>
                  </a:moveTo>
                  <a:lnTo>
                    <a:pt x="6174" y="6173"/>
                  </a:lnTo>
                  <a:lnTo>
                    <a:pt x="1" y="6145"/>
                  </a:lnTo>
                  <a:lnTo>
                    <a:pt x="6203" y="12333"/>
                  </a:lnTo>
                  <a:lnTo>
                    <a:pt x="6203" y="15776"/>
                  </a:lnTo>
                  <a:lnTo>
                    <a:pt x="15491" y="25079"/>
                  </a:lnTo>
                  <a:lnTo>
                    <a:pt x="15491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807" y="15490"/>
                  </a:lnTo>
                  <a:lnTo>
                    <a:pt x="25079" y="15490"/>
                  </a:lnTo>
                  <a:lnTo>
                    <a:pt x="15777" y="6202"/>
                  </a:lnTo>
                  <a:lnTo>
                    <a:pt x="12332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8"/>
            <p:cNvSpPr/>
            <p:nvPr/>
          </p:nvSpPr>
          <p:spPr>
            <a:xfrm>
              <a:off x="722375" y="149820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45" y="0"/>
                  </a:moveTo>
                  <a:lnTo>
                    <a:pt x="6159" y="6173"/>
                  </a:lnTo>
                  <a:lnTo>
                    <a:pt x="1" y="6145"/>
                  </a:lnTo>
                  <a:lnTo>
                    <a:pt x="6188" y="12333"/>
                  </a:lnTo>
                  <a:lnTo>
                    <a:pt x="6188" y="15776"/>
                  </a:lnTo>
                  <a:lnTo>
                    <a:pt x="15491" y="25079"/>
                  </a:lnTo>
                  <a:lnTo>
                    <a:pt x="15491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792" y="15490"/>
                  </a:lnTo>
                  <a:lnTo>
                    <a:pt x="25065" y="15490"/>
                  </a:lnTo>
                  <a:lnTo>
                    <a:pt x="15777" y="6202"/>
                  </a:lnTo>
                  <a:lnTo>
                    <a:pt x="12332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8"/>
            <p:cNvSpPr/>
            <p:nvPr/>
          </p:nvSpPr>
          <p:spPr>
            <a:xfrm>
              <a:off x="541250" y="2006575"/>
              <a:ext cx="36450" cy="118625"/>
            </a:xfrm>
            <a:custGeom>
              <a:rect b="b" l="l" r="r" t="t"/>
              <a:pathLst>
                <a:path extrusionOk="0" h="4745" w="1458">
                  <a:moveTo>
                    <a:pt x="0" y="0"/>
                  </a:moveTo>
                  <a:lnTo>
                    <a:pt x="0" y="3272"/>
                  </a:lnTo>
                  <a:lnTo>
                    <a:pt x="1458" y="4744"/>
                  </a:lnTo>
                  <a:lnTo>
                    <a:pt x="1458" y="14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8"/>
            <p:cNvSpPr/>
            <p:nvPr/>
          </p:nvSpPr>
          <p:spPr>
            <a:xfrm>
              <a:off x="541250" y="1653225"/>
              <a:ext cx="276175" cy="238675"/>
            </a:xfrm>
            <a:custGeom>
              <a:rect b="b" l="l" r="r" t="t"/>
              <a:pathLst>
                <a:path extrusionOk="0" h="9547" w="11047">
                  <a:moveTo>
                    <a:pt x="0" y="1"/>
                  </a:moveTo>
                  <a:lnTo>
                    <a:pt x="0" y="9546"/>
                  </a:lnTo>
                  <a:lnTo>
                    <a:pt x="1715" y="9546"/>
                  </a:lnTo>
                  <a:lnTo>
                    <a:pt x="1715" y="3245"/>
                  </a:lnTo>
                  <a:lnTo>
                    <a:pt x="7774" y="9289"/>
                  </a:lnTo>
                  <a:lnTo>
                    <a:pt x="11047" y="9289"/>
                  </a:lnTo>
                  <a:lnTo>
                    <a:pt x="17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8"/>
            <p:cNvSpPr/>
            <p:nvPr/>
          </p:nvSpPr>
          <p:spPr>
            <a:xfrm>
              <a:off x="6918025" y="2406300"/>
              <a:ext cx="626625" cy="592325"/>
            </a:xfrm>
            <a:custGeom>
              <a:rect b="b" l="l" r="r" t="t"/>
              <a:pathLst>
                <a:path extrusionOk="0" h="23693" w="25065">
                  <a:moveTo>
                    <a:pt x="6145" y="1"/>
                  </a:moveTo>
                  <a:lnTo>
                    <a:pt x="6173" y="6160"/>
                  </a:lnTo>
                  <a:lnTo>
                    <a:pt x="6173" y="6174"/>
                  </a:lnTo>
                  <a:lnTo>
                    <a:pt x="6160" y="6174"/>
                  </a:lnTo>
                  <a:lnTo>
                    <a:pt x="6160" y="6160"/>
                  </a:lnTo>
                  <a:lnTo>
                    <a:pt x="0" y="6145"/>
                  </a:lnTo>
                  <a:lnTo>
                    <a:pt x="0" y="6145"/>
                  </a:lnTo>
                  <a:lnTo>
                    <a:pt x="6188" y="12333"/>
                  </a:lnTo>
                  <a:lnTo>
                    <a:pt x="6188" y="15776"/>
                  </a:lnTo>
                  <a:lnTo>
                    <a:pt x="14105" y="23693"/>
                  </a:lnTo>
                  <a:lnTo>
                    <a:pt x="15490" y="23693"/>
                  </a:lnTo>
                  <a:lnTo>
                    <a:pt x="15490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3" y="15491"/>
                  </a:lnTo>
                  <a:lnTo>
                    <a:pt x="25064" y="15491"/>
                  </a:lnTo>
                  <a:lnTo>
                    <a:pt x="15776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8"/>
            <p:cNvSpPr/>
            <p:nvPr/>
          </p:nvSpPr>
          <p:spPr>
            <a:xfrm>
              <a:off x="7440300" y="2406300"/>
              <a:ext cx="214750" cy="454450"/>
            </a:xfrm>
            <a:custGeom>
              <a:rect b="b" l="l" r="r" t="t"/>
              <a:pathLst>
                <a:path extrusionOk="0" h="18178" w="8590">
                  <a:moveTo>
                    <a:pt x="6145" y="1"/>
                  </a:moveTo>
                  <a:lnTo>
                    <a:pt x="6174" y="6160"/>
                  </a:lnTo>
                  <a:lnTo>
                    <a:pt x="6174" y="6160"/>
                  </a:lnTo>
                  <a:lnTo>
                    <a:pt x="1" y="6145"/>
                  </a:lnTo>
                  <a:lnTo>
                    <a:pt x="6203" y="12333"/>
                  </a:lnTo>
                  <a:lnTo>
                    <a:pt x="6203" y="15776"/>
                  </a:lnTo>
                  <a:lnTo>
                    <a:pt x="8590" y="18177"/>
                  </a:lnTo>
                  <a:lnTo>
                    <a:pt x="8590" y="2445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8"/>
            <p:cNvSpPr/>
            <p:nvPr/>
          </p:nvSpPr>
          <p:spPr>
            <a:xfrm>
              <a:off x="6367150" y="2406300"/>
              <a:ext cx="627000" cy="592325"/>
            </a:xfrm>
            <a:custGeom>
              <a:rect b="b" l="l" r="r" t="t"/>
              <a:pathLst>
                <a:path extrusionOk="0" h="23693" w="25080">
                  <a:moveTo>
                    <a:pt x="6145" y="1"/>
                  </a:moveTo>
                  <a:lnTo>
                    <a:pt x="6174" y="6160"/>
                  </a:lnTo>
                  <a:lnTo>
                    <a:pt x="1" y="6145"/>
                  </a:lnTo>
                  <a:lnTo>
                    <a:pt x="6202" y="12333"/>
                  </a:lnTo>
                  <a:lnTo>
                    <a:pt x="6202" y="15776"/>
                  </a:lnTo>
                  <a:lnTo>
                    <a:pt x="14105" y="23693"/>
                  </a:lnTo>
                  <a:lnTo>
                    <a:pt x="15491" y="23693"/>
                  </a:lnTo>
                  <a:lnTo>
                    <a:pt x="15491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807" y="15491"/>
                  </a:lnTo>
                  <a:lnTo>
                    <a:pt x="25080" y="15491"/>
                  </a:lnTo>
                  <a:lnTo>
                    <a:pt x="15776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8"/>
            <p:cNvSpPr/>
            <p:nvPr/>
          </p:nvSpPr>
          <p:spPr>
            <a:xfrm>
              <a:off x="5850575" y="2406300"/>
              <a:ext cx="627000" cy="592325"/>
            </a:xfrm>
            <a:custGeom>
              <a:rect b="b" l="l" r="r" t="t"/>
              <a:pathLst>
                <a:path extrusionOk="0" h="23693" w="25080">
                  <a:moveTo>
                    <a:pt x="6145" y="1"/>
                  </a:moveTo>
                  <a:lnTo>
                    <a:pt x="6174" y="6160"/>
                  </a:lnTo>
                  <a:lnTo>
                    <a:pt x="6174" y="6160"/>
                  </a:lnTo>
                  <a:lnTo>
                    <a:pt x="1" y="6145"/>
                  </a:lnTo>
                  <a:lnTo>
                    <a:pt x="6202" y="12333"/>
                  </a:lnTo>
                  <a:lnTo>
                    <a:pt x="6202" y="15776"/>
                  </a:lnTo>
                  <a:lnTo>
                    <a:pt x="14105" y="23693"/>
                  </a:lnTo>
                  <a:lnTo>
                    <a:pt x="15491" y="23693"/>
                  </a:lnTo>
                  <a:lnTo>
                    <a:pt x="15491" y="21793"/>
                  </a:lnTo>
                  <a:lnTo>
                    <a:pt x="9447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807" y="15491"/>
                  </a:lnTo>
                  <a:lnTo>
                    <a:pt x="25080" y="15491"/>
                  </a:lnTo>
                  <a:lnTo>
                    <a:pt x="15777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8"/>
            <p:cNvSpPr/>
            <p:nvPr/>
          </p:nvSpPr>
          <p:spPr>
            <a:xfrm>
              <a:off x="5319000" y="2406300"/>
              <a:ext cx="626625" cy="592325"/>
            </a:xfrm>
            <a:custGeom>
              <a:rect b="b" l="l" r="r" t="t"/>
              <a:pathLst>
                <a:path extrusionOk="0" h="23693" w="25065">
                  <a:moveTo>
                    <a:pt x="6145" y="1"/>
                  </a:moveTo>
                  <a:lnTo>
                    <a:pt x="6160" y="6160"/>
                  </a:lnTo>
                  <a:lnTo>
                    <a:pt x="1" y="6145"/>
                  </a:lnTo>
                  <a:lnTo>
                    <a:pt x="1" y="6145"/>
                  </a:lnTo>
                  <a:lnTo>
                    <a:pt x="6189" y="12333"/>
                  </a:lnTo>
                  <a:lnTo>
                    <a:pt x="6189" y="15776"/>
                  </a:lnTo>
                  <a:lnTo>
                    <a:pt x="14105" y="23693"/>
                  </a:lnTo>
                  <a:lnTo>
                    <a:pt x="15491" y="23693"/>
                  </a:lnTo>
                  <a:lnTo>
                    <a:pt x="15491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3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8"/>
            <p:cNvSpPr/>
            <p:nvPr/>
          </p:nvSpPr>
          <p:spPr>
            <a:xfrm>
              <a:off x="4787425" y="2406300"/>
              <a:ext cx="626625" cy="592325"/>
            </a:xfrm>
            <a:custGeom>
              <a:rect b="b" l="l" r="r" t="t"/>
              <a:pathLst>
                <a:path extrusionOk="0" h="23693" w="25065">
                  <a:moveTo>
                    <a:pt x="6131" y="1"/>
                  </a:moveTo>
                  <a:lnTo>
                    <a:pt x="6160" y="6160"/>
                  </a:lnTo>
                  <a:lnTo>
                    <a:pt x="6160" y="6160"/>
                  </a:lnTo>
                  <a:lnTo>
                    <a:pt x="1" y="6145"/>
                  </a:lnTo>
                  <a:lnTo>
                    <a:pt x="1" y="6145"/>
                  </a:lnTo>
                  <a:lnTo>
                    <a:pt x="6189" y="12333"/>
                  </a:lnTo>
                  <a:lnTo>
                    <a:pt x="6189" y="15776"/>
                  </a:lnTo>
                  <a:lnTo>
                    <a:pt x="14105" y="23693"/>
                  </a:lnTo>
                  <a:lnTo>
                    <a:pt x="15477" y="23693"/>
                  </a:lnTo>
                  <a:lnTo>
                    <a:pt x="15477" y="21793"/>
                  </a:lnTo>
                  <a:lnTo>
                    <a:pt x="9432" y="15748"/>
                  </a:lnTo>
                  <a:lnTo>
                    <a:pt x="15734" y="15748"/>
                  </a:lnTo>
                  <a:lnTo>
                    <a:pt x="15734" y="9432"/>
                  </a:lnTo>
                  <a:lnTo>
                    <a:pt x="21793" y="15491"/>
                  </a:lnTo>
                  <a:lnTo>
                    <a:pt x="25065" y="15491"/>
                  </a:lnTo>
                  <a:lnTo>
                    <a:pt x="15776" y="6189"/>
                  </a:lnTo>
                  <a:lnTo>
                    <a:pt x="12318" y="6189"/>
                  </a:lnTo>
                  <a:lnTo>
                    <a:pt x="61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8"/>
            <p:cNvSpPr/>
            <p:nvPr/>
          </p:nvSpPr>
          <p:spPr>
            <a:xfrm>
              <a:off x="4255500" y="2406300"/>
              <a:ext cx="626975" cy="592325"/>
            </a:xfrm>
            <a:custGeom>
              <a:rect b="b" l="l" r="r" t="t"/>
              <a:pathLst>
                <a:path extrusionOk="0" h="23693" w="25079">
                  <a:moveTo>
                    <a:pt x="6145" y="1"/>
                  </a:moveTo>
                  <a:lnTo>
                    <a:pt x="6174" y="6160"/>
                  </a:lnTo>
                  <a:lnTo>
                    <a:pt x="6174" y="6174"/>
                  </a:lnTo>
                  <a:lnTo>
                    <a:pt x="6159" y="6160"/>
                  </a:lnTo>
                  <a:lnTo>
                    <a:pt x="1" y="6145"/>
                  </a:lnTo>
                  <a:lnTo>
                    <a:pt x="6188" y="12333"/>
                  </a:lnTo>
                  <a:lnTo>
                    <a:pt x="6188" y="15776"/>
                  </a:lnTo>
                  <a:lnTo>
                    <a:pt x="14104" y="23693"/>
                  </a:lnTo>
                  <a:lnTo>
                    <a:pt x="15491" y="23693"/>
                  </a:lnTo>
                  <a:lnTo>
                    <a:pt x="15491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2" y="15491"/>
                  </a:lnTo>
                  <a:lnTo>
                    <a:pt x="25079" y="15491"/>
                  </a:lnTo>
                  <a:lnTo>
                    <a:pt x="15777" y="6189"/>
                  </a:lnTo>
                  <a:lnTo>
                    <a:pt x="12332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8"/>
            <p:cNvSpPr/>
            <p:nvPr/>
          </p:nvSpPr>
          <p:spPr>
            <a:xfrm>
              <a:off x="3723925" y="2406300"/>
              <a:ext cx="626625" cy="592325"/>
            </a:xfrm>
            <a:custGeom>
              <a:rect b="b" l="l" r="r" t="t"/>
              <a:pathLst>
                <a:path extrusionOk="0" h="23693" w="25065">
                  <a:moveTo>
                    <a:pt x="6130" y="1"/>
                  </a:moveTo>
                  <a:lnTo>
                    <a:pt x="6159" y="6160"/>
                  </a:lnTo>
                  <a:lnTo>
                    <a:pt x="6159" y="6160"/>
                  </a:lnTo>
                  <a:lnTo>
                    <a:pt x="1" y="6145"/>
                  </a:lnTo>
                  <a:lnTo>
                    <a:pt x="6188" y="12333"/>
                  </a:lnTo>
                  <a:lnTo>
                    <a:pt x="6188" y="15776"/>
                  </a:lnTo>
                  <a:lnTo>
                    <a:pt x="14104" y="23693"/>
                  </a:lnTo>
                  <a:lnTo>
                    <a:pt x="15476" y="23693"/>
                  </a:lnTo>
                  <a:lnTo>
                    <a:pt x="15476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2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32" y="6189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8"/>
            <p:cNvSpPr/>
            <p:nvPr/>
          </p:nvSpPr>
          <p:spPr>
            <a:xfrm>
              <a:off x="3191975" y="2406300"/>
              <a:ext cx="627000" cy="592325"/>
            </a:xfrm>
            <a:custGeom>
              <a:rect b="b" l="l" r="r" t="t"/>
              <a:pathLst>
                <a:path extrusionOk="0" h="23693" w="25080">
                  <a:moveTo>
                    <a:pt x="6145" y="1"/>
                  </a:moveTo>
                  <a:lnTo>
                    <a:pt x="6174" y="6160"/>
                  </a:lnTo>
                  <a:lnTo>
                    <a:pt x="6174" y="6160"/>
                  </a:lnTo>
                  <a:lnTo>
                    <a:pt x="1" y="6145"/>
                  </a:lnTo>
                  <a:lnTo>
                    <a:pt x="6203" y="12333"/>
                  </a:lnTo>
                  <a:lnTo>
                    <a:pt x="6203" y="15776"/>
                  </a:lnTo>
                  <a:lnTo>
                    <a:pt x="14105" y="23693"/>
                  </a:lnTo>
                  <a:lnTo>
                    <a:pt x="15491" y="23693"/>
                  </a:lnTo>
                  <a:lnTo>
                    <a:pt x="15491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807" y="15491"/>
                  </a:lnTo>
                  <a:lnTo>
                    <a:pt x="25080" y="15491"/>
                  </a:lnTo>
                  <a:lnTo>
                    <a:pt x="15777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8"/>
            <p:cNvSpPr/>
            <p:nvPr/>
          </p:nvSpPr>
          <p:spPr>
            <a:xfrm>
              <a:off x="2660400" y="2406300"/>
              <a:ext cx="626625" cy="592325"/>
            </a:xfrm>
            <a:custGeom>
              <a:rect b="b" l="l" r="r" t="t"/>
              <a:pathLst>
                <a:path extrusionOk="0" h="23693" w="25065">
                  <a:moveTo>
                    <a:pt x="6145" y="1"/>
                  </a:moveTo>
                  <a:lnTo>
                    <a:pt x="6160" y="6160"/>
                  </a:lnTo>
                  <a:lnTo>
                    <a:pt x="1" y="6145"/>
                  </a:lnTo>
                  <a:lnTo>
                    <a:pt x="6189" y="12333"/>
                  </a:lnTo>
                  <a:lnTo>
                    <a:pt x="6189" y="15776"/>
                  </a:lnTo>
                  <a:lnTo>
                    <a:pt x="14105" y="23693"/>
                  </a:lnTo>
                  <a:lnTo>
                    <a:pt x="15477" y="23693"/>
                  </a:lnTo>
                  <a:lnTo>
                    <a:pt x="15477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3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8"/>
            <p:cNvSpPr/>
            <p:nvPr/>
          </p:nvSpPr>
          <p:spPr>
            <a:xfrm>
              <a:off x="2128500" y="2406300"/>
              <a:ext cx="626950" cy="592325"/>
            </a:xfrm>
            <a:custGeom>
              <a:rect b="b" l="l" r="r" t="t"/>
              <a:pathLst>
                <a:path extrusionOk="0" h="23693" w="25078">
                  <a:moveTo>
                    <a:pt x="6145" y="1"/>
                  </a:moveTo>
                  <a:lnTo>
                    <a:pt x="6173" y="6160"/>
                  </a:lnTo>
                  <a:lnTo>
                    <a:pt x="6173" y="6160"/>
                  </a:lnTo>
                  <a:lnTo>
                    <a:pt x="0" y="6145"/>
                  </a:lnTo>
                  <a:lnTo>
                    <a:pt x="6202" y="12333"/>
                  </a:lnTo>
                  <a:lnTo>
                    <a:pt x="6202" y="15776"/>
                  </a:lnTo>
                  <a:lnTo>
                    <a:pt x="14103" y="23693"/>
                  </a:lnTo>
                  <a:lnTo>
                    <a:pt x="15490" y="23693"/>
                  </a:lnTo>
                  <a:lnTo>
                    <a:pt x="15490" y="21793"/>
                  </a:lnTo>
                  <a:lnTo>
                    <a:pt x="9445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806" y="15491"/>
                  </a:lnTo>
                  <a:lnTo>
                    <a:pt x="25078" y="15491"/>
                  </a:lnTo>
                  <a:lnTo>
                    <a:pt x="15776" y="6189"/>
                  </a:lnTo>
                  <a:lnTo>
                    <a:pt x="12331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8"/>
            <p:cNvSpPr/>
            <p:nvPr/>
          </p:nvSpPr>
          <p:spPr>
            <a:xfrm>
              <a:off x="1596900" y="2406300"/>
              <a:ext cx="626650" cy="592325"/>
            </a:xfrm>
            <a:custGeom>
              <a:rect b="b" l="l" r="r" t="t"/>
              <a:pathLst>
                <a:path extrusionOk="0" h="23693" w="25066">
                  <a:moveTo>
                    <a:pt x="6146" y="1"/>
                  </a:moveTo>
                  <a:lnTo>
                    <a:pt x="6159" y="6160"/>
                  </a:lnTo>
                  <a:lnTo>
                    <a:pt x="1" y="6145"/>
                  </a:lnTo>
                  <a:lnTo>
                    <a:pt x="6188" y="12333"/>
                  </a:lnTo>
                  <a:lnTo>
                    <a:pt x="6188" y="15776"/>
                  </a:lnTo>
                  <a:lnTo>
                    <a:pt x="14104" y="23693"/>
                  </a:lnTo>
                  <a:lnTo>
                    <a:pt x="15491" y="23693"/>
                  </a:lnTo>
                  <a:lnTo>
                    <a:pt x="15491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2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32" y="6189"/>
                  </a:lnTo>
                  <a:lnTo>
                    <a:pt x="6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8"/>
            <p:cNvSpPr/>
            <p:nvPr/>
          </p:nvSpPr>
          <p:spPr>
            <a:xfrm>
              <a:off x="1065325" y="2406300"/>
              <a:ext cx="626650" cy="592325"/>
            </a:xfrm>
            <a:custGeom>
              <a:rect b="b" l="l" r="r" t="t"/>
              <a:pathLst>
                <a:path extrusionOk="0" h="23693" w="25066">
                  <a:moveTo>
                    <a:pt x="6131" y="1"/>
                  </a:moveTo>
                  <a:lnTo>
                    <a:pt x="6159" y="6160"/>
                  </a:lnTo>
                  <a:lnTo>
                    <a:pt x="6159" y="6160"/>
                  </a:lnTo>
                  <a:lnTo>
                    <a:pt x="1" y="6145"/>
                  </a:lnTo>
                  <a:lnTo>
                    <a:pt x="6188" y="12333"/>
                  </a:lnTo>
                  <a:lnTo>
                    <a:pt x="6188" y="15776"/>
                  </a:lnTo>
                  <a:lnTo>
                    <a:pt x="14104" y="23693"/>
                  </a:lnTo>
                  <a:lnTo>
                    <a:pt x="15476" y="23693"/>
                  </a:lnTo>
                  <a:lnTo>
                    <a:pt x="15476" y="21793"/>
                  </a:lnTo>
                  <a:lnTo>
                    <a:pt x="9432" y="15748"/>
                  </a:lnTo>
                  <a:lnTo>
                    <a:pt x="15733" y="15748"/>
                  </a:lnTo>
                  <a:lnTo>
                    <a:pt x="15733" y="9432"/>
                  </a:lnTo>
                  <a:lnTo>
                    <a:pt x="21792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19" y="6189"/>
                  </a:lnTo>
                  <a:lnTo>
                    <a:pt x="61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8"/>
            <p:cNvSpPr/>
            <p:nvPr/>
          </p:nvSpPr>
          <p:spPr>
            <a:xfrm>
              <a:off x="541250" y="2406300"/>
              <a:ext cx="619125" cy="592325"/>
            </a:xfrm>
            <a:custGeom>
              <a:rect b="b" l="l" r="r" t="t"/>
              <a:pathLst>
                <a:path extrusionOk="0" h="23693" w="24765">
                  <a:moveTo>
                    <a:pt x="5831" y="1"/>
                  </a:moveTo>
                  <a:lnTo>
                    <a:pt x="5859" y="6160"/>
                  </a:lnTo>
                  <a:lnTo>
                    <a:pt x="0" y="6145"/>
                  </a:lnTo>
                  <a:lnTo>
                    <a:pt x="0" y="6446"/>
                  </a:lnTo>
                  <a:lnTo>
                    <a:pt x="5874" y="12333"/>
                  </a:lnTo>
                  <a:lnTo>
                    <a:pt x="5874" y="15776"/>
                  </a:lnTo>
                  <a:lnTo>
                    <a:pt x="13790" y="23693"/>
                  </a:lnTo>
                  <a:lnTo>
                    <a:pt x="15176" y="23693"/>
                  </a:lnTo>
                  <a:lnTo>
                    <a:pt x="15176" y="21793"/>
                  </a:lnTo>
                  <a:lnTo>
                    <a:pt x="9117" y="15748"/>
                  </a:lnTo>
                  <a:lnTo>
                    <a:pt x="15433" y="15748"/>
                  </a:lnTo>
                  <a:lnTo>
                    <a:pt x="15433" y="9432"/>
                  </a:lnTo>
                  <a:lnTo>
                    <a:pt x="21478" y="15491"/>
                  </a:lnTo>
                  <a:lnTo>
                    <a:pt x="24765" y="15491"/>
                  </a:lnTo>
                  <a:lnTo>
                    <a:pt x="15462" y="6189"/>
                  </a:lnTo>
                  <a:lnTo>
                    <a:pt x="12019" y="6189"/>
                  </a:lnTo>
                  <a:lnTo>
                    <a:pt x="58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8"/>
            <p:cNvSpPr/>
            <p:nvPr/>
          </p:nvSpPr>
          <p:spPr>
            <a:xfrm>
              <a:off x="541250" y="2706050"/>
              <a:ext cx="87200" cy="87525"/>
            </a:xfrm>
            <a:custGeom>
              <a:rect b="b" l="l" r="r" t="t"/>
              <a:pathLst>
                <a:path extrusionOk="0" h="3501" w="3488">
                  <a:moveTo>
                    <a:pt x="0" y="0"/>
                  </a:moveTo>
                  <a:lnTo>
                    <a:pt x="0" y="3272"/>
                  </a:lnTo>
                  <a:lnTo>
                    <a:pt x="215" y="3501"/>
                  </a:lnTo>
                  <a:lnTo>
                    <a:pt x="3487" y="3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8"/>
            <p:cNvSpPr/>
            <p:nvPr/>
          </p:nvSpPr>
          <p:spPr>
            <a:xfrm>
              <a:off x="7028425" y="1966550"/>
              <a:ext cx="626625" cy="626625"/>
            </a:xfrm>
            <a:custGeom>
              <a:rect b="b" l="l" r="r" t="t"/>
              <a:pathLst>
                <a:path extrusionOk="0" h="25065" w="25065">
                  <a:moveTo>
                    <a:pt x="6130" y="1"/>
                  </a:moveTo>
                  <a:lnTo>
                    <a:pt x="6159" y="6159"/>
                  </a:lnTo>
                  <a:lnTo>
                    <a:pt x="0" y="6130"/>
                  </a:lnTo>
                  <a:lnTo>
                    <a:pt x="6187" y="12318"/>
                  </a:lnTo>
                  <a:lnTo>
                    <a:pt x="6187" y="15776"/>
                  </a:lnTo>
                  <a:lnTo>
                    <a:pt x="15476" y="25065"/>
                  </a:lnTo>
                  <a:lnTo>
                    <a:pt x="15476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2" y="15476"/>
                  </a:lnTo>
                  <a:lnTo>
                    <a:pt x="25065" y="15476"/>
                  </a:lnTo>
                  <a:lnTo>
                    <a:pt x="15776" y="6187"/>
                  </a:lnTo>
                  <a:lnTo>
                    <a:pt x="12332" y="6187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8"/>
            <p:cNvSpPr/>
            <p:nvPr/>
          </p:nvSpPr>
          <p:spPr>
            <a:xfrm>
              <a:off x="7550700" y="2119800"/>
              <a:ext cx="104350" cy="104325"/>
            </a:xfrm>
            <a:custGeom>
              <a:rect b="b" l="l" r="r" t="t"/>
              <a:pathLst>
                <a:path extrusionOk="0" h="4173" w="4174">
                  <a:moveTo>
                    <a:pt x="1" y="0"/>
                  </a:moveTo>
                  <a:lnTo>
                    <a:pt x="4174" y="4173"/>
                  </a:lnTo>
                  <a:lnTo>
                    <a:pt x="4174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8"/>
            <p:cNvSpPr/>
            <p:nvPr/>
          </p:nvSpPr>
          <p:spPr>
            <a:xfrm>
              <a:off x="6477550" y="1966550"/>
              <a:ext cx="626625" cy="626625"/>
            </a:xfrm>
            <a:custGeom>
              <a:rect b="b" l="l" r="r" t="t"/>
              <a:pathLst>
                <a:path extrusionOk="0" h="25065" w="25065">
                  <a:moveTo>
                    <a:pt x="6145" y="1"/>
                  </a:moveTo>
                  <a:lnTo>
                    <a:pt x="6159" y="6159"/>
                  </a:lnTo>
                  <a:lnTo>
                    <a:pt x="1" y="6130"/>
                  </a:lnTo>
                  <a:lnTo>
                    <a:pt x="6188" y="12318"/>
                  </a:lnTo>
                  <a:lnTo>
                    <a:pt x="6188" y="15776"/>
                  </a:lnTo>
                  <a:lnTo>
                    <a:pt x="15476" y="25065"/>
                  </a:lnTo>
                  <a:lnTo>
                    <a:pt x="15491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2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32" y="6187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8"/>
            <p:cNvSpPr/>
            <p:nvPr/>
          </p:nvSpPr>
          <p:spPr>
            <a:xfrm>
              <a:off x="5960975" y="1966550"/>
              <a:ext cx="626625" cy="626625"/>
            </a:xfrm>
            <a:custGeom>
              <a:rect b="b" l="l" r="r" t="t"/>
              <a:pathLst>
                <a:path extrusionOk="0" h="25065" w="25065">
                  <a:moveTo>
                    <a:pt x="6145" y="1"/>
                  </a:moveTo>
                  <a:lnTo>
                    <a:pt x="6159" y="6159"/>
                  </a:lnTo>
                  <a:lnTo>
                    <a:pt x="1" y="6130"/>
                  </a:lnTo>
                  <a:lnTo>
                    <a:pt x="6188" y="12318"/>
                  </a:lnTo>
                  <a:lnTo>
                    <a:pt x="6188" y="15776"/>
                  </a:lnTo>
                  <a:lnTo>
                    <a:pt x="15491" y="25065"/>
                  </a:lnTo>
                  <a:lnTo>
                    <a:pt x="15491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2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32" y="6187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8"/>
            <p:cNvSpPr/>
            <p:nvPr/>
          </p:nvSpPr>
          <p:spPr>
            <a:xfrm>
              <a:off x="5429400" y="1966550"/>
              <a:ext cx="626625" cy="626625"/>
            </a:xfrm>
            <a:custGeom>
              <a:rect b="b" l="l" r="r" t="t"/>
              <a:pathLst>
                <a:path extrusionOk="0" h="25065" w="25065">
                  <a:moveTo>
                    <a:pt x="6130" y="1"/>
                  </a:moveTo>
                  <a:lnTo>
                    <a:pt x="6159" y="6159"/>
                  </a:lnTo>
                  <a:lnTo>
                    <a:pt x="1" y="6130"/>
                  </a:lnTo>
                  <a:lnTo>
                    <a:pt x="6188" y="12318"/>
                  </a:lnTo>
                  <a:lnTo>
                    <a:pt x="6188" y="15776"/>
                  </a:lnTo>
                  <a:lnTo>
                    <a:pt x="15476" y="25065"/>
                  </a:lnTo>
                  <a:lnTo>
                    <a:pt x="15476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2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32" y="6187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8"/>
            <p:cNvSpPr/>
            <p:nvPr/>
          </p:nvSpPr>
          <p:spPr>
            <a:xfrm>
              <a:off x="4897450" y="1966550"/>
              <a:ext cx="627000" cy="626625"/>
            </a:xfrm>
            <a:custGeom>
              <a:rect b="b" l="l" r="r" t="t"/>
              <a:pathLst>
                <a:path extrusionOk="0" h="25065" w="25080">
                  <a:moveTo>
                    <a:pt x="6145" y="1"/>
                  </a:moveTo>
                  <a:lnTo>
                    <a:pt x="6174" y="6159"/>
                  </a:lnTo>
                  <a:lnTo>
                    <a:pt x="1" y="6130"/>
                  </a:lnTo>
                  <a:lnTo>
                    <a:pt x="6189" y="12318"/>
                  </a:lnTo>
                  <a:lnTo>
                    <a:pt x="6189" y="15776"/>
                  </a:lnTo>
                  <a:lnTo>
                    <a:pt x="15491" y="25065"/>
                  </a:lnTo>
                  <a:lnTo>
                    <a:pt x="15491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807" y="15476"/>
                  </a:lnTo>
                  <a:lnTo>
                    <a:pt x="25080" y="15476"/>
                  </a:lnTo>
                  <a:lnTo>
                    <a:pt x="15777" y="6187"/>
                  </a:lnTo>
                  <a:lnTo>
                    <a:pt x="12333" y="6187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8"/>
            <p:cNvSpPr/>
            <p:nvPr/>
          </p:nvSpPr>
          <p:spPr>
            <a:xfrm>
              <a:off x="4365875" y="1966550"/>
              <a:ext cx="626625" cy="626625"/>
            </a:xfrm>
            <a:custGeom>
              <a:rect b="b" l="l" r="r" t="t"/>
              <a:pathLst>
                <a:path extrusionOk="0" h="25065" w="25065">
                  <a:moveTo>
                    <a:pt x="6132" y="1"/>
                  </a:moveTo>
                  <a:lnTo>
                    <a:pt x="6160" y="6159"/>
                  </a:lnTo>
                  <a:lnTo>
                    <a:pt x="6160" y="6159"/>
                  </a:lnTo>
                  <a:lnTo>
                    <a:pt x="1" y="6130"/>
                  </a:lnTo>
                  <a:lnTo>
                    <a:pt x="1" y="6130"/>
                  </a:lnTo>
                  <a:lnTo>
                    <a:pt x="6189" y="12318"/>
                  </a:lnTo>
                  <a:lnTo>
                    <a:pt x="6189" y="15776"/>
                  </a:lnTo>
                  <a:lnTo>
                    <a:pt x="15477" y="25065"/>
                  </a:lnTo>
                  <a:lnTo>
                    <a:pt x="15477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3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33" y="6187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8"/>
            <p:cNvSpPr/>
            <p:nvPr/>
          </p:nvSpPr>
          <p:spPr>
            <a:xfrm>
              <a:off x="3833975" y="1966550"/>
              <a:ext cx="626950" cy="626625"/>
            </a:xfrm>
            <a:custGeom>
              <a:rect b="b" l="l" r="r" t="t"/>
              <a:pathLst>
                <a:path extrusionOk="0" h="25065" w="25078">
                  <a:moveTo>
                    <a:pt x="6145" y="1"/>
                  </a:moveTo>
                  <a:lnTo>
                    <a:pt x="6173" y="6159"/>
                  </a:lnTo>
                  <a:lnTo>
                    <a:pt x="0" y="6130"/>
                  </a:lnTo>
                  <a:lnTo>
                    <a:pt x="6202" y="12318"/>
                  </a:lnTo>
                  <a:lnTo>
                    <a:pt x="6202" y="15776"/>
                  </a:lnTo>
                  <a:lnTo>
                    <a:pt x="15490" y="25065"/>
                  </a:lnTo>
                  <a:lnTo>
                    <a:pt x="15490" y="21792"/>
                  </a:lnTo>
                  <a:lnTo>
                    <a:pt x="9445" y="15733"/>
                  </a:lnTo>
                  <a:lnTo>
                    <a:pt x="15747" y="15733"/>
                  </a:lnTo>
                  <a:lnTo>
                    <a:pt x="15747" y="9432"/>
                  </a:lnTo>
                  <a:lnTo>
                    <a:pt x="21806" y="15476"/>
                  </a:lnTo>
                  <a:lnTo>
                    <a:pt x="25078" y="15476"/>
                  </a:lnTo>
                  <a:lnTo>
                    <a:pt x="15776" y="6187"/>
                  </a:lnTo>
                  <a:lnTo>
                    <a:pt x="12331" y="6187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8"/>
            <p:cNvSpPr/>
            <p:nvPr/>
          </p:nvSpPr>
          <p:spPr>
            <a:xfrm>
              <a:off x="3302375" y="1966550"/>
              <a:ext cx="626650" cy="626625"/>
            </a:xfrm>
            <a:custGeom>
              <a:rect b="b" l="l" r="r" t="t"/>
              <a:pathLst>
                <a:path extrusionOk="0" h="25065" w="25066">
                  <a:moveTo>
                    <a:pt x="6146" y="1"/>
                  </a:moveTo>
                  <a:lnTo>
                    <a:pt x="6159" y="6159"/>
                  </a:lnTo>
                  <a:lnTo>
                    <a:pt x="1" y="6130"/>
                  </a:lnTo>
                  <a:lnTo>
                    <a:pt x="6188" y="12318"/>
                  </a:lnTo>
                  <a:lnTo>
                    <a:pt x="6188" y="15776"/>
                  </a:lnTo>
                  <a:lnTo>
                    <a:pt x="15491" y="25065"/>
                  </a:lnTo>
                  <a:lnTo>
                    <a:pt x="15491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2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32" y="6187"/>
                  </a:lnTo>
                  <a:lnTo>
                    <a:pt x="6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8"/>
            <p:cNvSpPr/>
            <p:nvPr/>
          </p:nvSpPr>
          <p:spPr>
            <a:xfrm>
              <a:off x="2770800" y="1966550"/>
              <a:ext cx="626650" cy="626625"/>
            </a:xfrm>
            <a:custGeom>
              <a:rect b="b" l="l" r="r" t="t"/>
              <a:pathLst>
                <a:path extrusionOk="0" h="25065" w="25066">
                  <a:moveTo>
                    <a:pt x="6131" y="1"/>
                  </a:moveTo>
                  <a:lnTo>
                    <a:pt x="6159" y="6159"/>
                  </a:lnTo>
                  <a:lnTo>
                    <a:pt x="1" y="6130"/>
                  </a:lnTo>
                  <a:lnTo>
                    <a:pt x="6188" y="12318"/>
                  </a:lnTo>
                  <a:lnTo>
                    <a:pt x="6188" y="15776"/>
                  </a:lnTo>
                  <a:lnTo>
                    <a:pt x="15476" y="25065"/>
                  </a:lnTo>
                  <a:lnTo>
                    <a:pt x="15476" y="21792"/>
                  </a:lnTo>
                  <a:lnTo>
                    <a:pt x="9432" y="15733"/>
                  </a:lnTo>
                  <a:lnTo>
                    <a:pt x="15733" y="15733"/>
                  </a:lnTo>
                  <a:lnTo>
                    <a:pt x="15733" y="9432"/>
                  </a:lnTo>
                  <a:lnTo>
                    <a:pt x="21792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19" y="6187"/>
                  </a:lnTo>
                  <a:lnTo>
                    <a:pt x="61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8"/>
            <p:cNvSpPr/>
            <p:nvPr/>
          </p:nvSpPr>
          <p:spPr>
            <a:xfrm>
              <a:off x="2238850" y="1966550"/>
              <a:ext cx="626650" cy="626625"/>
            </a:xfrm>
            <a:custGeom>
              <a:rect b="b" l="l" r="r" t="t"/>
              <a:pathLst>
                <a:path extrusionOk="0" h="25065" w="25066">
                  <a:moveTo>
                    <a:pt x="6146" y="1"/>
                  </a:moveTo>
                  <a:lnTo>
                    <a:pt x="6174" y="6159"/>
                  </a:lnTo>
                  <a:lnTo>
                    <a:pt x="6160" y="6159"/>
                  </a:lnTo>
                  <a:lnTo>
                    <a:pt x="1" y="6130"/>
                  </a:lnTo>
                  <a:lnTo>
                    <a:pt x="1" y="6130"/>
                  </a:lnTo>
                  <a:lnTo>
                    <a:pt x="6189" y="12318"/>
                  </a:lnTo>
                  <a:lnTo>
                    <a:pt x="6189" y="15776"/>
                  </a:lnTo>
                  <a:lnTo>
                    <a:pt x="15491" y="25065"/>
                  </a:lnTo>
                  <a:lnTo>
                    <a:pt x="15491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3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34" y="6187"/>
                  </a:lnTo>
                  <a:lnTo>
                    <a:pt x="6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8"/>
            <p:cNvSpPr/>
            <p:nvPr/>
          </p:nvSpPr>
          <p:spPr>
            <a:xfrm>
              <a:off x="1707275" y="1966550"/>
              <a:ext cx="626650" cy="626625"/>
            </a:xfrm>
            <a:custGeom>
              <a:rect b="b" l="l" r="r" t="t"/>
              <a:pathLst>
                <a:path extrusionOk="0" h="25065" w="25066">
                  <a:moveTo>
                    <a:pt x="6132" y="1"/>
                  </a:moveTo>
                  <a:lnTo>
                    <a:pt x="6160" y="6159"/>
                  </a:lnTo>
                  <a:lnTo>
                    <a:pt x="6160" y="6159"/>
                  </a:lnTo>
                  <a:lnTo>
                    <a:pt x="1" y="6130"/>
                  </a:lnTo>
                  <a:lnTo>
                    <a:pt x="1" y="6130"/>
                  </a:lnTo>
                  <a:lnTo>
                    <a:pt x="6189" y="12318"/>
                  </a:lnTo>
                  <a:lnTo>
                    <a:pt x="6189" y="15776"/>
                  </a:lnTo>
                  <a:lnTo>
                    <a:pt x="15477" y="25065"/>
                  </a:lnTo>
                  <a:lnTo>
                    <a:pt x="15477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3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33" y="6187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8"/>
            <p:cNvSpPr/>
            <p:nvPr/>
          </p:nvSpPr>
          <p:spPr>
            <a:xfrm>
              <a:off x="1175375" y="1966550"/>
              <a:ext cx="626950" cy="626625"/>
            </a:xfrm>
            <a:custGeom>
              <a:rect b="b" l="l" r="r" t="t"/>
              <a:pathLst>
                <a:path extrusionOk="0" h="25065" w="25078">
                  <a:moveTo>
                    <a:pt x="6145" y="1"/>
                  </a:moveTo>
                  <a:lnTo>
                    <a:pt x="6173" y="6159"/>
                  </a:lnTo>
                  <a:lnTo>
                    <a:pt x="0" y="6130"/>
                  </a:lnTo>
                  <a:lnTo>
                    <a:pt x="6187" y="12318"/>
                  </a:lnTo>
                  <a:lnTo>
                    <a:pt x="6187" y="15776"/>
                  </a:lnTo>
                  <a:lnTo>
                    <a:pt x="15490" y="25065"/>
                  </a:lnTo>
                  <a:lnTo>
                    <a:pt x="15490" y="21792"/>
                  </a:lnTo>
                  <a:lnTo>
                    <a:pt x="9431" y="15733"/>
                  </a:lnTo>
                  <a:lnTo>
                    <a:pt x="15747" y="15733"/>
                  </a:lnTo>
                  <a:lnTo>
                    <a:pt x="15747" y="9432"/>
                  </a:lnTo>
                  <a:lnTo>
                    <a:pt x="21806" y="15476"/>
                  </a:lnTo>
                  <a:lnTo>
                    <a:pt x="25078" y="15476"/>
                  </a:lnTo>
                  <a:lnTo>
                    <a:pt x="15776" y="6187"/>
                  </a:lnTo>
                  <a:lnTo>
                    <a:pt x="12332" y="6187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8"/>
            <p:cNvSpPr/>
            <p:nvPr/>
          </p:nvSpPr>
          <p:spPr>
            <a:xfrm>
              <a:off x="643800" y="1966550"/>
              <a:ext cx="626625" cy="626625"/>
            </a:xfrm>
            <a:custGeom>
              <a:rect b="b" l="l" r="r" t="t"/>
              <a:pathLst>
                <a:path extrusionOk="0" h="25065" w="25065">
                  <a:moveTo>
                    <a:pt x="6130" y="1"/>
                  </a:moveTo>
                  <a:lnTo>
                    <a:pt x="6158" y="6159"/>
                  </a:lnTo>
                  <a:lnTo>
                    <a:pt x="0" y="6130"/>
                  </a:lnTo>
                  <a:lnTo>
                    <a:pt x="6187" y="12318"/>
                  </a:lnTo>
                  <a:lnTo>
                    <a:pt x="6187" y="15776"/>
                  </a:lnTo>
                  <a:lnTo>
                    <a:pt x="15475" y="25065"/>
                  </a:lnTo>
                  <a:lnTo>
                    <a:pt x="15475" y="21792"/>
                  </a:lnTo>
                  <a:lnTo>
                    <a:pt x="9431" y="15733"/>
                  </a:lnTo>
                  <a:lnTo>
                    <a:pt x="15747" y="15733"/>
                  </a:lnTo>
                  <a:lnTo>
                    <a:pt x="15747" y="9432"/>
                  </a:lnTo>
                  <a:lnTo>
                    <a:pt x="21791" y="15476"/>
                  </a:lnTo>
                  <a:lnTo>
                    <a:pt x="25064" y="15476"/>
                  </a:lnTo>
                  <a:lnTo>
                    <a:pt x="15776" y="6187"/>
                  </a:lnTo>
                  <a:lnTo>
                    <a:pt x="12332" y="6187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8"/>
            <p:cNvSpPr/>
            <p:nvPr/>
          </p:nvSpPr>
          <p:spPr>
            <a:xfrm>
              <a:off x="541250" y="2155900"/>
              <a:ext cx="197600" cy="197550"/>
            </a:xfrm>
            <a:custGeom>
              <a:rect b="b" l="l" r="r" t="t"/>
              <a:pathLst>
                <a:path extrusionOk="0" h="7902" w="7904">
                  <a:moveTo>
                    <a:pt x="0" y="0"/>
                  </a:moveTo>
                  <a:lnTo>
                    <a:pt x="0" y="3272"/>
                  </a:lnTo>
                  <a:lnTo>
                    <a:pt x="4630" y="7902"/>
                  </a:lnTo>
                  <a:lnTo>
                    <a:pt x="7903" y="79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7004475" y="2876425"/>
              <a:ext cx="121850" cy="122200"/>
            </a:xfrm>
            <a:custGeom>
              <a:rect b="b" l="l" r="r" t="t"/>
              <a:pathLst>
                <a:path extrusionOk="0" h="4888" w="4874">
                  <a:moveTo>
                    <a:pt x="0" y="1"/>
                  </a:moveTo>
                  <a:lnTo>
                    <a:pt x="15" y="4888"/>
                  </a:lnTo>
                  <a:lnTo>
                    <a:pt x="4874" y="48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8"/>
            <p:cNvSpPr/>
            <p:nvPr/>
          </p:nvSpPr>
          <p:spPr>
            <a:xfrm>
              <a:off x="7526750" y="2876425"/>
              <a:ext cx="122225" cy="122200"/>
            </a:xfrm>
            <a:custGeom>
              <a:rect b="b" l="l" r="r" t="t"/>
              <a:pathLst>
                <a:path extrusionOk="0" h="4888" w="4889">
                  <a:moveTo>
                    <a:pt x="1" y="1"/>
                  </a:moveTo>
                  <a:lnTo>
                    <a:pt x="30" y="4888"/>
                  </a:lnTo>
                  <a:lnTo>
                    <a:pt x="4888" y="4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8"/>
            <p:cNvSpPr/>
            <p:nvPr/>
          </p:nvSpPr>
          <p:spPr>
            <a:xfrm>
              <a:off x="6453600" y="2876425"/>
              <a:ext cx="121875" cy="122200"/>
            </a:xfrm>
            <a:custGeom>
              <a:rect b="b" l="l" r="r" t="t"/>
              <a:pathLst>
                <a:path extrusionOk="0" h="4888" w="4875">
                  <a:moveTo>
                    <a:pt x="1" y="1"/>
                  </a:moveTo>
                  <a:lnTo>
                    <a:pt x="16" y="4888"/>
                  </a:lnTo>
                  <a:lnTo>
                    <a:pt x="4874" y="4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8"/>
            <p:cNvSpPr/>
            <p:nvPr/>
          </p:nvSpPr>
          <p:spPr>
            <a:xfrm>
              <a:off x="5937025" y="2876425"/>
              <a:ext cx="122200" cy="122200"/>
            </a:xfrm>
            <a:custGeom>
              <a:rect b="b" l="l" r="r" t="t"/>
              <a:pathLst>
                <a:path extrusionOk="0" h="4888" w="4888">
                  <a:moveTo>
                    <a:pt x="1" y="1"/>
                  </a:moveTo>
                  <a:lnTo>
                    <a:pt x="29" y="4888"/>
                  </a:lnTo>
                  <a:lnTo>
                    <a:pt x="4888" y="4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8"/>
            <p:cNvSpPr/>
            <p:nvPr/>
          </p:nvSpPr>
          <p:spPr>
            <a:xfrm>
              <a:off x="5405450" y="2876425"/>
              <a:ext cx="121875" cy="122200"/>
            </a:xfrm>
            <a:custGeom>
              <a:rect b="b" l="l" r="r" t="t"/>
              <a:pathLst>
                <a:path extrusionOk="0" h="4888" w="4875">
                  <a:moveTo>
                    <a:pt x="1" y="1"/>
                  </a:moveTo>
                  <a:lnTo>
                    <a:pt x="16" y="4888"/>
                  </a:lnTo>
                  <a:lnTo>
                    <a:pt x="4874" y="4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8"/>
            <p:cNvSpPr/>
            <p:nvPr/>
          </p:nvSpPr>
          <p:spPr>
            <a:xfrm>
              <a:off x="4873550" y="2876425"/>
              <a:ext cx="122200" cy="122200"/>
            </a:xfrm>
            <a:custGeom>
              <a:rect b="b" l="l" r="r" t="t"/>
              <a:pathLst>
                <a:path extrusionOk="0" h="4888" w="4888">
                  <a:moveTo>
                    <a:pt x="0" y="1"/>
                  </a:moveTo>
                  <a:lnTo>
                    <a:pt x="29" y="4888"/>
                  </a:lnTo>
                  <a:lnTo>
                    <a:pt x="4887" y="48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8"/>
            <p:cNvSpPr/>
            <p:nvPr/>
          </p:nvSpPr>
          <p:spPr>
            <a:xfrm>
              <a:off x="4341950" y="2876425"/>
              <a:ext cx="121850" cy="122200"/>
            </a:xfrm>
            <a:custGeom>
              <a:rect b="b" l="l" r="r" t="t"/>
              <a:pathLst>
                <a:path extrusionOk="0" h="4888" w="4874">
                  <a:moveTo>
                    <a:pt x="1" y="1"/>
                  </a:moveTo>
                  <a:lnTo>
                    <a:pt x="15" y="4888"/>
                  </a:lnTo>
                  <a:lnTo>
                    <a:pt x="4873" y="4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8"/>
            <p:cNvSpPr/>
            <p:nvPr/>
          </p:nvSpPr>
          <p:spPr>
            <a:xfrm>
              <a:off x="3810025" y="2876425"/>
              <a:ext cx="122200" cy="122200"/>
            </a:xfrm>
            <a:custGeom>
              <a:rect b="b" l="l" r="r" t="t"/>
              <a:pathLst>
                <a:path extrusionOk="0" h="4888" w="4888">
                  <a:moveTo>
                    <a:pt x="0" y="1"/>
                  </a:moveTo>
                  <a:lnTo>
                    <a:pt x="29" y="4888"/>
                  </a:lnTo>
                  <a:lnTo>
                    <a:pt x="4887" y="48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8"/>
            <p:cNvSpPr/>
            <p:nvPr/>
          </p:nvSpPr>
          <p:spPr>
            <a:xfrm>
              <a:off x="3278425" y="2876425"/>
              <a:ext cx="121875" cy="122200"/>
            </a:xfrm>
            <a:custGeom>
              <a:rect b="b" l="l" r="r" t="t"/>
              <a:pathLst>
                <a:path extrusionOk="0" h="4888" w="4875">
                  <a:moveTo>
                    <a:pt x="1" y="1"/>
                  </a:moveTo>
                  <a:lnTo>
                    <a:pt x="16" y="4888"/>
                  </a:lnTo>
                  <a:lnTo>
                    <a:pt x="4874" y="4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8"/>
            <p:cNvSpPr/>
            <p:nvPr/>
          </p:nvSpPr>
          <p:spPr>
            <a:xfrm>
              <a:off x="2746850" y="2876425"/>
              <a:ext cx="121875" cy="122200"/>
            </a:xfrm>
            <a:custGeom>
              <a:rect b="b" l="l" r="r" t="t"/>
              <a:pathLst>
                <a:path extrusionOk="0" h="4888" w="4875">
                  <a:moveTo>
                    <a:pt x="1" y="1"/>
                  </a:moveTo>
                  <a:lnTo>
                    <a:pt x="16" y="4888"/>
                  </a:lnTo>
                  <a:lnTo>
                    <a:pt x="4874" y="4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8"/>
            <p:cNvSpPr/>
            <p:nvPr/>
          </p:nvSpPr>
          <p:spPr>
            <a:xfrm>
              <a:off x="2214950" y="2876425"/>
              <a:ext cx="122200" cy="122200"/>
            </a:xfrm>
            <a:custGeom>
              <a:rect b="b" l="l" r="r" t="t"/>
              <a:pathLst>
                <a:path extrusionOk="0" h="4888" w="4888">
                  <a:moveTo>
                    <a:pt x="0" y="1"/>
                  </a:moveTo>
                  <a:lnTo>
                    <a:pt x="29" y="4888"/>
                  </a:lnTo>
                  <a:lnTo>
                    <a:pt x="4887" y="48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8"/>
            <p:cNvSpPr/>
            <p:nvPr/>
          </p:nvSpPr>
          <p:spPr>
            <a:xfrm>
              <a:off x="1683375" y="2876425"/>
              <a:ext cx="121825" cy="122200"/>
            </a:xfrm>
            <a:custGeom>
              <a:rect b="b" l="l" r="r" t="t"/>
              <a:pathLst>
                <a:path extrusionOk="0" h="4888" w="4873">
                  <a:moveTo>
                    <a:pt x="0" y="1"/>
                  </a:moveTo>
                  <a:lnTo>
                    <a:pt x="14" y="4888"/>
                  </a:lnTo>
                  <a:lnTo>
                    <a:pt x="4872" y="48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8"/>
            <p:cNvSpPr/>
            <p:nvPr/>
          </p:nvSpPr>
          <p:spPr>
            <a:xfrm>
              <a:off x="1151425" y="2876425"/>
              <a:ext cx="122200" cy="122200"/>
            </a:xfrm>
            <a:custGeom>
              <a:rect b="b" l="l" r="r" t="t"/>
              <a:pathLst>
                <a:path extrusionOk="0" h="4888" w="4888">
                  <a:moveTo>
                    <a:pt x="0" y="1"/>
                  </a:moveTo>
                  <a:lnTo>
                    <a:pt x="29" y="4888"/>
                  </a:lnTo>
                  <a:lnTo>
                    <a:pt x="4887" y="48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8"/>
            <p:cNvSpPr/>
            <p:nvPr/>
          </p:nvSpPr>
          <p:spPr>
            <a:xfrm>
              <a:off x="619850" y="2876425"/>
              <a:ext cx="121850" cy="122200"/>
            </a:xfrm>
            <a:custGeom>
              <a:rect b="b" l="l" r="r" t="t"/>
              <a:pathLst>
                <a:path extrusionOk="0" h="4888" w="4874">
                  <a:moveTo>
                    <a:pt x="0" y="1"/>
                  </a:moveTo>
                  <a:lnTo>
                    <a:pt x="15" y="4888"/>
                  </a:lnTo>
                  <a:lnTo>
                    <a:pt x="4873" y="48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3" name="Google Shape;633;p8"/>
          <p:cNvSpPr/>
          <p:nvPr/>
        </p:nvSpPr>
        <p:spPr>
          <a:xfrm flipH="1">
            <a:off x="2675975" y="317250"/>
            <a:ext cx="4593300" cy="4509000"/>
          </a:xfrm>
          <a:prstGeom prst="rect">
            <a:avLst/>
          </a:prstGeom>
          <a:solidFill>
            <a:srgbClr val="F8E7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8"/>
          <p:cNvSpPr txBox="1"/>
          <p:nvPr>
            <p:ph type="title"/>
          </p:nvPr>
        </p:nvSpPr>
        <p:spPr>
          <a:xfrm>
            <a:off x="3131225" y="1740750"/>
            <a:ext cx="3682800" cy="16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635" name="Google Shape;635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7" name="Google Shape;637;p9"/>
          <p:cNvGrpSpPr/>
          <p:nvPr/>
        </p:nvGrpSpPr>
        <p:grpSpPr>
          <a:xfrm>
            <a:off x="3602174" y="2961638"/>
            <a:ext cx="5211509" cy="1868946"/>
            <a:chOff x="533400" y="457200"/>
            <a:chExt cx="7138075" cy="2575725"/>
          </a:xfrm>
        </p:grpSpPr>
        <p:sp>
          <p:nvSpPr>
            <p:cNvPr id="638" name="Google Shape;638;p9"/>
            <p:cNvSpPr/>
            <p:nvPr/>
          </p:nvSpPr>
          <p:spPr>
            <a:xfrm>
              <a:off x="7655025" y="1116650"/>
              <a:ext cx="16450" cy="98300"/>
            </a:xfrm>
            <a:custGeom>
              <a:rect b="b" l="l" r="r" t="t"/>
              <a:pathLst>
                <a:path extrusionOk="0" h="3932" w="658">
                  <a:moveTo>
                    <a:pt x="1" y="1"/>
                  </a:moveTo>
                  <a:lnTo>
                    <a:pt x="1" y="3274"/>
                  </a:lnTo>
                  <a:lnTo>
                    <a:pt x="658" y="3931"/>
                  </a:lnTo>
                  <a:lnTo>
                    <a:pt x="658" y="6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9"/>
            <p:cNvSpPr/>
            <p:nvPr/>
          </p:nvSpPr>
          <p:spPr>
            <a:xfrm>
              <a:off x="7270625" y="2998600"/>
              <a:ext cx="34675" cy="34325"/>
            </a:xfrm>
            <a:custGeom>
              <a:rect b="b" l="l" r="r" t="t"/>
              <a:pathLst>
                <a:path extrusionOk="0" h="1373" w="1387">
                  <a:moveTo>
                    <a:pt x="1" y="1"/>
                  </a:moveTo>
                  <a:lnTo>
                    <a:pt x="1386" y="1373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9"/>
            <p:cNvSpPr/>
            <p:nvPr/>
          </p:nvSpPr>
          <p:spPr>
            <a:xfrm>
              <a:off x="6719775" y="2998600"/>
              <a:ext cx="34650" cy="34325"/>
            </a:xfrm>
            <a:custGeom>
              <a:rect b="b" l="l" r="r" t="t"/>
              <a:pathLst>
                <a:path extrusionOk="0" h="1373" w="1386">
                  <a:moveTo>
                    <a:pt x="0" y="1"/>
                  </a:moveTo>
                  <a:lnTo>
                    <a:pt x="1386" y="1373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9"/>
            <p:cNvSpPr/>
            <p:nvPr/>
          </p:nvSpPr>
          <p:spPr>
            <a:xfrm>
              <a:off x="6203200" y="2998600"/>
              <a:ext cx="34650" cy="34325"/>
            </a:xfrm>
            <a:custGeom>
              <a:rect b="b" l="l" r="r" t="t"/>
              <a:pathLst>
                <a:path extrusionOk="0" h="1373" w="1386">
                  <a:moveTo>
                    <a:pt x="0" y="1"/>
                  </a:moveTo>
                  <a:lnTo>
                    <a:pt x="1386" y="1373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9"/>
            <p:cNvSpPr/>
            <p:nvPr/>
          </p:nvSpPr>
          <p:spPr>
            <a:xfrm>
              <a:off x="5671625" y="2998600"/>
              <a:ext cx="34650" cy="34325"/>
            </a:xfrm>
            <a:custGeom>
              <a:rect b="b" l="l" r="r" t="t"/>
              <a:pathLst>
                <a:path extrusionOk="0" h="1373" w="1386">
                  <a:moveTo>
                    <a:pt x="0" y="1"/>
                  </a:moveTo>
                  <a:lnTo>
                    <a:pt x="1386" y="1373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9"/>
            <p:cNvSpPr/>
            <p:nvPr/>
          </p:nvSpPr>
          <p:spPr>
            <a:xfrm>
              <a:off x="5140050" y="2998600"/>
              <a:ext cx="34300" cy="34325"/>
            </a:xfrm>
            <a:custGeom>
              <a:rect b="b" l="l" r="r" t="t"/>
              <a:pathLst>
                <a:path extrusionOk="0" h="1373" w="1372">
                  <a:moveTo>
                    <a:pt x="0" y="1"/>
                  </a:moveTo>
                  <a:lnTo>
                    <a:pt x="1372" y="1373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9"/>
            <p:cNvSpPr/>
            <p:nvPr/>
          </p:nvSpPr>
          <p:spPr>
            <a:xfrm>
              <a:off x="4608100" y="2998600"/>
              <a:ext cx="34675" cy="34325"/>
            </a:xfrm>
            <a:custGeom>
              <a:rect b="b" l="l" r="r" t="t"/>
              <a:pathLst>
                <a:path extrusionOk="0" h="1373" w="1387">
                  <a:moveTo>
                    <a:pt x="0" y="1"/>
                  </a:moveTo>
                  <a:lnTo>
                    <a:pt x="1387" y="1373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9"/>
            <p:cNvSpPr/>
            <p:nvPr/>
          </p:nvSpPr>
          <p:spPr>
            <a:xfrm>
              <a:off x="4076525" y="2998600"/>
              <a:ext cx="34300" cy="34325"/>
            </a:xfrm>
            <a:custGeom>
              <a:rect b="b" l="l" r="r" t="t"/>
              <a:pathLst>
                <a:path extrusionOk="0" h="1373" w="1372">
                  <a:moveTo>
                    <a:pt x="0" y="1"/>
                  </a:moveTo>
                  <a:lnTo>
                    <a:pt x="1372" y="1373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9"/>
            <p:cNvSpPr/>
            <p:nvPr/>
          </p:nvSpPr>
          <p:spPr>
            <a:xfrm>
              <a:off x="3544600" y="2998600"/>
              <a:ext cx="34650" cy="34325"/>
            </a:xfrm>
            <a:custGeom>
              <a:rect b="b" l="l" r="r" t="t"/>
              <a:pathLst>
                <a:path extrusionOk="0" h="1373" w="1386">
                  <a:moveTo>
                    <a:pt x="0" y="1"/>
                  </a:moveTo>
                  <a:lnTo>
                    <a:pt x="1386" y="1373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9"/>
            <p:cNvSpPr/>
            <p:nvPr/>
          </p:nvSpPr>
          <p:spPr>
            <a:xfrm>
              <a:off x="3013025" y="2998600"/>
              <a:ext cx="34325" cy="34325"/>
            </a:xfrm>
            <a:custGeom>
              <a:rect b="b" l="l" r="r" t="t"/>
              <a:pathLst>
                <a:path extrusionOk="0" h="1373" w="1373">
                  <a:moveTo>
                    <a:pt x="0" y="1"/>
                  </a:moveTo>
                  <a:lnTo>
                    <a:pt x="1372" y="1373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9"/>
            <p:cNvSpPr/>
            <p:nvPr/>
          </p:nvSpPr>
          <p:spPr>
            <a:xfrm>
              <a:off x="2481075" y="2998600"/>
              <a:ext cx="34700" cy="34325"/>
            </a:xfrm>
            <a:custGeom>
              <a:rect b="b" l="l" r="r" t="t"/>
              <a:pathLst>
                <a:path extrusionOk="0" h="1373" w="1388">
                  <a:moveTo>
                    <a:pt x="0" y="1"/>
                  </a:moveTo>
                  <a:lnTo>
                    <a:pt x="1387" y="1373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9"/>
            <p:cNvSpPr/>
            <p:nvPr/>
          </p:nvSpPr>
          <p:spPr>
            <a:xfrm>
              <a:off x="1949500" y="2998600"/>
              <a:ext cx="34675" cy="34325"/>
            </a:xfrm>
            <a:custGeom>
              <a:rect b="b" l="l" r="r" t="t"/>
              <a:pathLst>
                <a:path extrusionOk="0" h="1373" w="1387">
                  <a:moveTo>
                    <a:pt x="0" y="1"/>
                  </a:moveTo>
                  <a:lnTo>
                    <a:pt x="1387" y="1373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9"/>
            <p:cNvSpPr/>
            <p:nvPr/>
          </p:nvSpPr>
          <p:spPr>
            <a:xfrm>
              <a:off x="1417925" y="2998600"/>
              <a:ext cx="34325" cy="34325"/>
            </a:xfrm>
            <a:custGeom>
              <a:rect b="b" l="l" r="r" t="t"/>
              <a:pathLst>
                <a:path extrusionOk="0" h="1373" w="1373">
                  <a:moveTo>
                    <a:pt x="0" y="1"/>
                  </a:moveTo>
                  <a:lnTo>
                    <a:pt x="1372" y="1373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9"/>
            <p:cNvSpPr/>
            <p:nvPr/>
          </p:nvSpPr>
          <p:spPr>
            <a:xfrm>
              <a:off x="533400" y="2559925"/>
              <a:ext cx="7875" cy="7525"/>
            </a:xfrm>
            <a:custGeom>
              <a:rect b="b" l="l" r="r" t="t"/>
              <a:pathLst>
                <a:path extrusionOk="0" h="301" w="315">
                  <a:moveTo>
                    <a:pt x="0" y="0"/>
                  </a:moveTo>
                  <a:lnTo>
                    <a:pt x="314" y="30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9"/>
            <p:cNvSpPr/>
            <p:nvPr/>
          </p:nvSpPr>
          <p:spPr>
            <a:xfrm>
              <a:off x="886000" y="2998600"/>
              <a:ext cx="34675" cy="34325"/>
            </a:xfrm>
            <a:custGeom>
              <a:rect b="b" l="l" r="r" t="t"/>
              <a:pathLst>
                <a:path extrusionOk="0" h="1373" w="1387">
                  <a:moveTo>
                    <a:pt x="0" y="1"/>
                  </a:moveTo>
                  <a:lnTo>
                    <a:pt x="1386" y="1373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9"/>
            <p:cNvSpPr/>
            <p:nvPr/>
          </p:nvSpPr>
          <p:spPr>
            <a:xfrm>
              <a:off x="7329575" y="457200"/>
              <a:ext cx="155775" cy="73600"/>
            </a:xfrm>
            <a:custGeom>
              <a:rect b="b" l="l" r="r" t="t"/>
              <a:pathLst>
                <a:path extrusionOk="0" h="2944" w="6231">
                  <a:moveTo>
                    <a:pt x="0" y="0"/>
                  </a:moveTo>
                  <a:lnTo>
                    <a:pt x="2959" y="2944"/>
                  </a:lnTo>
                  <a:lnTo>
                    <a:pt x="6230" y="2944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9"/>
            <p:cNvSpPr/>
            <p:nvPr/>
          </p:nvSpPr>
          <p:spPr>
            <a:xfrm>
              <a:off x="7013425" y="457200"/>
              <a:ext cx="238650" cy="313325"/>
            </a:xfrm>
            <a:custGeom>
              <a:rect b="b" l="l" r="r" t="t"/>
              <a:pathLst>
                <a:path extrusionOk="0" h="12533" w="9546">
                  <a:moveTo>
                    <a:pt x="0" y="0"/>
                  </a:moveTo>
                  <a:lnTo>
                    <a:pt x="0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3" y="3201"/>
                  </a:lnTo>
                  <a:lnTo>
                    <a:pt x="9546" y="3201"/>
                  </a:lnTo>
                  <a:lnTo>
                    <a:pt x="9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9"/>
            <p:cNvSpPr/>
            <p:nvPr/>
          </p:nvSpPr>
          <p:spPr>
            <a:xfrm>
              <a:off x="7535700" y="457200"/>
              <a:ext cx="119350" cy="200450"/>
            </a:xfrm>
            <a:custGeom>
              <a:rect b="b" l="l" r="r" t="t"/>
              <a:pathLst>
                <a:path extrusionOk="0" h="8018" w="4774">
                  <a:moveTo>
                    <a:pt x="1" y="0"/>
                  </a:moveTo>
                  <a:lnTo>
                    <a:pt x="1" y="3244"/>
                  </a:lnTo>
                  <a:lnTo>
                    <a:pt x="4774" y="8017"/>
                  </a:lnTo>
                  <a:lnTo>
                    <a:pt x="4774" y="4744"/>
                  </a:lnTo>
                  <a:lnTo>
                    <a:pt x="3244" y="3201"/>
                  </a:lnTo>
                  <a:lnTo>
                    <a:pt x="4774" y="3201"/>
                  </a:lnTo>
                  <a:lnTo>
                    <a:pt x="47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9"/>
            <p:cNvSpPr/>
            <p:nvPr/>
          </p:nvSpPr>
          <p:spPr>
            <a:xfrm>
              <a:off x="6462550" y="457200"/>
              <a:ext cx="239000" cy="313325"/>
            </a:xfrm>
            <a:custGeom>
              <a:rect b="b" l="l" r="r" t="t"/>
              <a:pathLst>
                <a:path extrusionOk="0" h="12533" w="9560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4" y="3201"/>
                  </a:lnTo>
                  <a:lnTo>
                    <a:pt x="9560" y="3201"/>
                  </a:lnTo>
                  <a:lnTo>
                    <a:pt x="9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9"/>
            <p:cNvSpPr/>
            <p:nvPr/>
          </p:nvSpPr>
          <p:spPr>
            <a:xfrm>
              <a:off x="6779075" y="457200"/>
              <a:ext cx="155400" cy="73600"/>
            </a:xfrm>
            <a:custGeom>
              <a:rect b="b" l="l" r="r" t="t"/>
              <a:pathLst>
                <a:path extrusionOk="0" h="2944" w="6216">
                  <a:moveTo>
                    <a:pt x="0" y="0"/>
                  </a:moveTo>
                  <a:lnTo>
                    <a:pt x="2944" y="2944"/>
                  </a:lnTo>
                  <a:lnTo>
                    <a:pt x="6216" y="2944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9"/>
            <p:cNvSpPr/>
            <p:nvPr/>
          </p:nvSpPr>
          <p:spPr>
            <a:xfrm>
              <a:off x="5945975" y="457200"/>
              <a:ext cx="239000" cy="313325"/>
            </a:xfrm>
            <a:custGeom>
              <a:rect b="b" l="l" r="r" t="t"/>
              <a:pathLst>
                <a:path extrusionOk="0" h="12533" w="9560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4" y="3201"/>
                  </a:lnTo>
                  <a:lnTo>
                    <a:pt x="9560" y="3201"/>
                  </a:lnTo>
                  <a:lnTo>
                    <a:pt x="9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9"/>
            <p:cNvSpPr/>
            <p:nvPr/>
          </p:nvSpPr>
          <p:spPr>
            <a:xfrm>
              <a:off x="6262500" y="457200"/>
              <a:ext cx="155400" cy="73600"/>
            </a:xfrm>
            <a:custGeom>
              <a:rect b="b" l="l" r="r" t="t"/>
              <a:pathLst>
                <a:path extrusionOk="0" h="2944" w="6216">
                  <a:moveTo>
                    <a:pt x="0" y="0"/>
                  </a:moveTo>
                  <a:lnTo>
                    <a:pt x="2944" y="2944"/>
                  </a:lnTo>
                  <a:lnTo>
                    <a:pt x="6216" y="2944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9"/>
            <p:cNvSpPr/>
            <p:nvPr/>
          </p:nvSpPr>
          <p:spPr>
            <a:xfrm>
              <a:off x="5414400" y="457200"/>
              <a:ext cx="238675" cy="313325"/>
            </a:xfrm>
            <a:custGeom>
              <a:rect b="b" l="l" r="r" t="t"/>
              <a:pathLst>
                <a:path extrusionOk="0" h="12533" w="9547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4" y="3201"/>
                  </a:lnTo>
                  <a:lnTo>
                    <a:pt x="9546" y="3201"/>
                  </a:lnTo>
                  <a:lnTo>
                    <a:pt x="9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9"/>
            <p:cNvSpPr/>
            <p:nvPr/>
          </p:nvSpPr>
          <p:spPr>
            <a:xfrm>
              <a:off x="5730550" y="457200"/>
              <a:ext cx="155775" cy="73600"/>
            </a:xfrm>
            <a:custGeom>
              <a:rect b="b" l="l" r="r" t="t"/>
              <a:pathLst>
                <a:path extrusionOk="0" h="2944" w="6231">
                  <a:moveTo>
                    <a:pt x="0" y="0"/>
                  </a:moveTo>
                  <a:lnTo>
                    <a:pt x="2959" y="2944"/>
                  </a:lnTo>
                  <a:lnTo>
                    <a:pt x="6231" y="2944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9"/>
            <p:cNvSpPr/>
            <p:nvPr/>
          </p:nvSpPr>
          <p:spPr>
            <a:xfrm>
              <a:off x="5198975" y="457200"/>
              <a:ext cx="155425" cy="73600"/>
            </a:xfrm>
            <a:custGeom>
              <a:rect b="b" l="l" r="r" t="t"/>
              <a:pathLst>
                <a:path extrusionOk="0" h="2944" w="6217">
                  <a:moveTo>
                    <a:pt x="0" y="0"/>
                  </a:moveTo>
                  <a:lnTo>
                    <a:pt x="2944" y="2944"/>
                  </a:lnTo>
                  <a:lnTo>
                    <a:pt x="6217" y="2944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9"/>
            <p:cNvSpPr/>
            <p:nvPr/>
          </p:nvSpPr>
          <p:spPr>
            <a:xfrm>
              <a:off x="4882450" y="457200"/>
              <a:ext cx="239050" cy="313325"/>
            </a:xfrm>
            <a:custGeom>
              <a:rect b="b" l="l" r="r" t="t"/>
              <a:pathLst>
                <a:path extrusionOk="0" h="12533" w="9562">
                  <a:moveTo>
                    <a:pt x="1" y="0"/>
                  </a:moveTo>
                  <a:lnTo>
                    <a:pt x="1" y="3244"/>
                  </a:lnTo>
                  <a:lnTo>
                    <a:pt x="9304" y="12533"/>
                  </a:lnTo>
                  <a:lnTo>
                    <a:pt x="9304" y="9260"/>
                  </a:lnTo>
                  <a:lnTo>
                    <a:pt x="3245" y="3201"/>
                  </a:lnTo>
                  <a:lnTo>
                    <a:pt x="9561" y="3201"/>
                  </a:lnTo>
                  <a:lnTo>
                    <a:pt x="95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9"/>
            <p:cNvSpPr/>
            <p:nvPr/>
          </p:nvSpPr>
          <p:spPr>
            <a:xfrm>
              <a:off x="4350875" y="457200"/>
              <a:ext cx="238675" cy="313325"/>
            </a:xfrm>
            <a:custGeom>
              <a:rect b="b" l="l" r="r" t="t"/>
              <a:pathLst>
                <a:path extrusionOk="0" h="12533" w="9547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5" y="3201"/>
                  </a:lnTo>
                  <a:lnTo>
                    <a:pt x="9546" y="3201"/>
                  </a:lnTo>
                  <a:lnTo>
                    <a:pt x="9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9"/>
            <p:cNvSpPr/>
            <p:nvPr/>
          </p:nvSpPr>
          <p:spPr>
            <a:xfrm>
              <a:off x="4667050" y="457200"/>
              <a:ext cx="155775" cy="73600"/>
            </a:xfrm>
            <a:custGeom>
              <a:rect b="b" l="l" r="r" t="t"/>
              <a:pathLst>
                <a:path extrusionOk="0" h="2944" w="6231">
                  <a:moveTo>
                    <a:pt x="1" y="0"/>
                  </a:moveTo>
                  <a:lnTo>
                    <a:pt x="2958" y="2944"/>
                  </a:lnTo>
                  <a:lnTo>
                    <a:pt x="6231" y="2944"/>
                  </a:lnTo>
                  <a:lnTo>
                    <a:pt x="32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9"/>
            <p:cNvSpPr/>
            <p:nvPr/>
          </p:nvSpPr>
          <p:spPr>
            <a:xfrm>
              <a:off x="4135475" y="457200"/>
              <a:ext cx="155775" cy="73600"/>
            </a:xfrm>
            <a:custGeom>
              <a:rect b="b" l="l" r="r" t="t"/>
              <a:pathLst>
                <a:path extrusionOk="0" h="2944" w="6231">
                  <a:moveTo>
                    <a:pt x="1" y="0"/>
                  </a:moveTo>
                  <a:lnTo>
                    <a:pt x="2944" y="2944"/>
                  </a:lnTo>
                  <a:lnTo>
                    <a:pt x="6231" y="2944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9"/>
            <p:cNvSpPr/>
            <p:nvPr/>
          </p:nvSpPr>
          <p:spPr>
            <a:xfrm>
              <a:off x="3818950" y="457200"/>
              <a:ext cx="239025" cy="313325"/>
            </a:xfrm>
            <a:custGeom>
              <a:rect b="b" l="l" r="r" t="t"/>
              <a:pathLst>
                <a:path extrusionOk="0" h="12533" w="9561">
                  <a:moveTo>
                    <a:pt x="1" y="0"/>
                  </a:moveTo>
                  <a:lnTo>
                    <a:pt x="1" y="3244"/>
                  </a:lnTo>
                  <a:lnTo>
                    <a:pt x="9303" y="12533"/>
                  </a:lnTo>
                  <a:lnTo>
                    <a:pt x="9303" y="9260"/>
                  </a:lnTo>
                  <a:lnTo>
                    <a:pt x="3244" y="3201"/>
                  </a:lnTo>
                  <a:lnTo>
                    <a:pt x="9560" y="3201"/>
                  </a:lnTo>
                  <a:lnTo>
                    <a:pt x="9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9"/>
            <p:cNvSpPr/>
            <p:nvPr/>
          </p:nvSpPr>
          <p:spPr>
            <a:xfrm>
              <a:off x="3287375" y="457200"/>
              <a:ext cx="239025" cy="313325"/>
            </a:xfrm>
            <a:custGeom>
              <a:rect b="b" l="l" r="r" t="t"/>
              <a:pathLst>
                <a:path extrusionOk="0" h="12533" w="9561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4" y="3201"/>
                  </a:lnTo>
                  <a:lnTo>
                    <a:pt x="9560" y="3201"/>
                  </a:lnTo>
                  <a:lnTo>
                    <a:pt x="9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9"/>
            <p:cNvSpPr/>
            <p:nvPr/>
          </p:nvSpPr>
          <p:spPr>
            <a:xfrm>
              <a:off x="3603900" y="457200"/>
              <a:ext cx="155400" cy="73600"/>
            </a:xfrm>
            <a:custGeom>
              <a:rect b="b" l="l" r="r" t="t"/>
              <a:pathLst>
                <a:path extrusionOk="0" h="2944" w="6216">
                  <a:moveTo>
                    <a:pt x="0" y="0"/>
                  </a:moveTo>
                  <a:lnTo>
                    <a:pt x="2944" y="2944"/>
                  </a:lnTo>
                  <a:lnTo>
                    <a:pt x="6216" y="2944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9"/>
            <p:cNvSpPr/>
            <p:nvPr/>
          </p:nvSpPr>
          <p:spPr>
            <a:xfrm>
              <a:off x="3071950" y="457200"/>
              <a:ext cx="155775" cy="73600"/>
            </a:xfrm>
            <a:custGeom>
              <a:rect b="b" l="l" r="r" t="t"/>
              <a:pathLst>
                <a:path extrusionOk="0" h="2944" w="6231">
                  <a:moveTo>
                    <a:pt x="1" y="0"/>
                  </a:moveTo>
                  <a:lnTo>
                    <a:pt x="2959" y="2944"/>
                  </a:lnTo>
                  <a:lnTo>
                    <a:pt x="6231" y="2944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9"/>
            <p:cNvSpPr/>
            <p:nvPr/>
          </p:nvSpPr>
          <p:spPr>
            <a:xfrm>
              <a:off x="2755800" y="457200"/>
              <a:ext cx="238675" cy="313325"/>
            </a:xfrm>
            <a:custGeom>
              <a:rect b="b" l="l" r="r" t="t"/>
              <a:pathLst>
                <a:path extrusionOk="0" h="12533" w="9547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30" y="3201"/>
                  </a:lnTo>
                  <a:lnTo>
                    <a:pt x="9546" y="3201"/>
                  </a:lnTo>
                  <a:lnTo>
                    <a:pt x="9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9"/>
            <p:cNvSpPr/>
            <p:nvPr/>
          </p:nvSpPr>
          <p:spPr>
            <a:xfrm>
              <a:off x="2540375" y="457200"/>
              <a:ext cx="155450" cy="73600"/>
            </a:xfrm>
            <a:custGeom>
              <a:rect b="b" l="l" r="r" t="t"/>
              <a:pathLst>
                <a:path extrusionOk="0" h="2944" w="6218">
                  <a:moveTo>
                    <a:pt x="0" y="0"/>
                  </a:moveTo>
                  <a:lnTo>
                    <a:pt x="2944" y="2944"/>
                  </a:lnTo>
                  <a:lnTo>
                    <a:pt x="6217" y="2944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9"/>
            <p:cNvSpPr/>
            <p:nvPr/>
          </p:nvSpPr>
          <p:spPr>
            <a:xfrm>
              <a:off x="2223850" y="457200"/>
              <a:ext cx="239050" cy="313325"/>
            </a:xfrm>
            <a:custGeom>
              <a:rect b="b" l="l" r="r" t="t"/>
              <a:pathLst>
                <a:path extrusionOk="0" h="12533" w="9562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5" y="3201"/>
                  </a:lnTo>
                  <a:lnTo>
                    <a:pt x="9561" y="3201"/>
                  </a:lnTo>
                  <a:lnTo>
                    <a:pt x="95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9"/>
            <p:cNvSpPr/>
            <p:nvPr/>
          </p:nvSpPr>
          <p:spPr>
            <a:xfrm>
              <a:off x="1692275" y="457200"/>
              <a:ext cx="238675" cy="313325"/>
            </a:xfrm>
            <a:custGeom>
              <a:rect b="b" l="l" r="r" t="t"/>
              <a:pathLst>
                <a:path extrusionOk="0" h="12533" w="9547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5" y="3201"/>
                  </a:lnTo>
                  <a:lnTo>
                    <a:pt x="9546" y="3201"/>
                  </a:lnTo>
                  <a:lnTo>
                    <a:pt x="9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9"/>
            <p:cNvSpPr/>
            <p:nvPr/>
          </p:nvSpPr>
          <p:spPr>
            <a:xfrm>
              <a:off x="2008450" y="457200"/>
              <a:ext cx="155775" cy="73600"/>
            </a:xfrm>
            <a:custGeom>
              <a:rect b="b" l="l" r="r" t="t"/>
              <a:pathLst>
                <a:path extrusionOk="0" h="2944" w="6231">
                  <a:moveTo>
                    <a:pt x="1" y="0"/>
                  </a:moveTo>
                  <a:lnTo>
                    <a:pt x="2958" y="2944"/>
                  </a:lnTo>
                  <a:lnTo>
                    <a:pt x="6231" y="2944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9"/>
            <p:cNvSpPr/>
            <p:nvPr/>
          </p:nvSpPr>
          <p:spPr>
            <a:xfrm>
              <a:off x="1476875" y="457200"/>
              <a:ext cx="155425" cy="73600"/>
            </a:xfrm>
            <a:custGeom>
              <a:rect b="b" l="l" r="r" t="t"/>
              <a:pathLst>
                <a:path extrusionOk="0" h="2944" w="6217">
                  <a:moveTo>
                    <a:pt x="1" y="0"/>
                  </a:moveTo>
                  <a:lnTo>
                    <a:pt x="2944" y="2944"/>
                  </a:lnTo>
                  <a:lnTo>
                    <a:pt x="6216" y="2944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9"/>
            <p:cNvSpPr/>
            <p:nvPr/>
          </p:nvSpPr>
          <p:spPr>
            <a:xfrm>
              <a:off x="1160350" y="457200"/>
              <a:ext cx="239025" cy="313325"/>
            </a:xfrm>
            <a:custGeom>
              <a:rect b="b" l="l" r="r" t="t"/>
              <a:pathLst>
                <a:path extrusionOk="0" h="12533" w="9561">
                  <a:moveTo>
                    <a:pt x="1" y="0"/>
                  </a:moveTo>
                  <a:lnTo>
                    <a:pt x="1" y="3244"/>
                  </a:lnTo>
                  <a:lnTo>
                    <a:pt x="9303" y="12533"/>
                  </a:lnTo>
                  <a:lnTo>
                    <a:pt x="9303" y="9260"/>
                  </a:lnTo>
                  <a:lnTo>
                    <a:pt x="3244" y="3201"/>
                  </a:lnTo>
                  <a:lnTo>
                    <a:pt x="9560" y="3201"/>
                  </a:lnTo>
                  <a:lnTo>
                    <a:pt x="9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9"/>
            <p:cNvSpPr/>
            <p:nvPr/>
          </p:nvSpPr>
          <p:spPr>
            <a:xfrm>
              <a:off x="628775" y="457200"/>
              <a:ext cx="238675" cy="313325"/>
            </a:xfrm>
            <a:custGeom>
              <a:rect b="b" l="l" r="r" t="t"/>
              <a:pathLst>
                <a:path extrusionOk="0" h="12533" w="9547">
                  <a:moveTo>
                    <a:pt x="1" y="0"/>
                  </a:moveTo>
                  <a:lnTo>
                    <a:pt x="1" y="3244"/>
                  </a:lnTo>
                  <a:lnTo>
                    <a:pt x="9289" y="12533"/>
                  </a:lnTo>
                  <a:lnTo>
                    <a:pt x="9289" y="9260"/>
                  </a:lnTo>
                  <a:lnTo>
                    <a:pt x="3244" y="3201"/>
                  </a:lnTo>
                  <a:lnTo>
                    <a:pt x="9546" y="3201"/>
                  </a:lnTo>
                  <a:lnTo>
                    <a:pt x="9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9"/>
            <p:cNvSpPr/>
            <p:nvPr/>
          </p:nvSpPr>
          <p:spPr>
            <a:xfrm>
              <a:off x="944925" y="457200"/>
              <a:ext cx="155800" cy="73600"/>
            </a:xfrm>
            <a:custGeom>
              <a:rect b="b" l="l" r="r" t="t"/>
              <a:pathLst>
                <a:path extrusionOk="0" h="2944" w="6232">
                  <a:moveTo>
                    <a:pt x="1" y="0"/>
                  </a:moveTo>
                  <a:lnTo>
                    <a:pt x="2959" y="2944"/>
                  </a:lnTo>
                  <a:lnTo>
                    <a:pt x="6231" y="2944"/>
                  </a:lnTo>
                  <a:lnTo>
                    <a:pt x="32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9"/>
            <p:cNvSpPr/>
            <p:nvPr/>
          </p:nvSpPr>
          <p:spPr>
            <a:xfrm>
              <a:off x="541250" y="502925"/>
              <a:ext cx="27875" cy="27875"/>
            </a:xfrm>
            <a:custGeom>
              <a:rect b="b" l="l" r="r" t="t"/>
              <a:pathLst>
                <a:path extrusionOk="0" h="1115" w="1115">
                  <a:moveTo>
                    <a:pt x="0" y="0"/>
                  </a:moveTo>
                  <a:lnTo>
                    <a:pt x="0" y="1115"/>
                  </a:lnTo>
                  <a:lnTo>
                    <a:pt x="1115" y="1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9"/>
            <p:cNvSpPr/>
            <p:nvPr/>
          </p:nvSpPr>
          <p:spPr>
            <a:xfrm>
              <a:off x="7174175" y="1028050"/>
              <a:ext cx="480875" cy="627000"/>
            </a:xfrm>
            <a:custGeom>
              <a:rect b="b" l="l" r="r" t="t"/>
              <a:pathLst>
                <a:path extrusionOk="0" h="25080" w="19235">
                  <a:moveTo>
                    <a:pt x="6130" y="1"/>
                  </a:moveTo>
                  <a:lnTo>
                    <a:pt x="6159" y="6174"/>
                  </a:lnTo>
                  <a:lnTo>
                    <a:pt x="1" y="6146"/>
                  </a:lnTo>
                  <a:lnTo>
                    <a:pt x="6187" y="12334"/>
                  </a:lnTo>
                  <a:lnTo>
                    <a:pt x="6187" y="15777"/>
                  </a:lnTo>
                  <a:lnTo>
                    <a:pt x="15476" y="25080"/>
                  </a:lnTo>
                  <a:lnTo>
                    <a:pt x="15476" y="21807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19235" y="12934"/>
                  </a:lnTo>
                  <a:lnTo>
                    <a:pt x="19235" y="9661"/>
                  </a:lnTo>
                  <a:lnTo>
                    <a:pt x="15776" y="6189"/>
                  </a:lnTo>
                  <a:lnTo>
                    <a:pt x="12332" y="6189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9"/>
            <p:cNvSpPr/>
            <p:nvPr/>
          </p:nvSpPr>
          <p:spPr>
            <a:xfrm>
              <a:off x="6623300" y="1028050"/>
              <a:ext cx="626650" cy="627000"/>
            </a:xfrm>
            <a:custGeom>
              <a:rect b="b" l="l" r="r" t="t"/>
              <a:pathLst>
                <a:path extrusionOk="0" h="25080" w="25066">
                  <a:moveTo>
                    <a:pt x="6145" y="1"/>
                  </a:moveTo>
                  <a:lnTo>
                    <a:pt x="6159" y="6174"/>
                  </a:lnTo>
                  <a:lnTo>
                    <a:pt x="1" y="6146"/>
                  </a:lnTo>
                  <a:lnTo>
                    <a:pt x="6188" y="12334"/>
                  </a:lnTo>
                  <a:lnTo>
                    <a:pt x="6188" y="15777"/>
                  </a:lnTo>
                  <a:lnTo>
                    <a:pt x="15491" y="25080"/>
                  </a:lnTo>
                  <a:lnTo>
                    <a:pt x="15491" y="21807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2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32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9"/>
            <p:cNvSpPr/>
            <p:nvPr/>
          </p:nvSpPr>
          <p:spPr>
            <a:xfrm>
              <a:off x="6106750" y="102805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45" y="1"/>
                  </a:moveTo>
                  <a:lnTo>
                    <a:pt x="6158" y="6174"/>
                  </a:lnTo>
                  <a:lnTo>
                    <a:pt x="0" y="6146"/>
                  </a:lnTo>
                  <a:lnTo>
                    <a:pt x="6187" y="12334"/>
                  </a:lnTo>
                  <a:lnTo>
                    <a:pt x="6187" y="15777"/>
                  </a:lnTo>
                  <a:lnTo>
                    <a:pt x="15490" y="25080"/>
                  </a:lnTo>
                  <a:lnTo>
                    <a:pt x="15490" y="21807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791" y="15491"/>
                  </a:lnTo>
                  <a:lnTo>
                    <a:pt x="25064" y="15491"/>
                  </a:lnTo>
                  <a:lnTo>
                    <a:pt x="15776" y="6189"/>
                  </a:lnTo>
                  <a:lnTo>
                    <a:pt x="12331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9"/>
            <p:cNvSpPr/>
            <p:nvPr/>
          </p:nvSpPr>
          <p:spPr>
            <a:xfrm>
              <a:off x="5575150" y="1028050"/>
              <a:ext cx="626650" cy="627000"/>
            </a:xfrm>
            <a:custGeom>
              <a:rect b="b" l="l" r="r" t="t"/>
              <a:pathLst>
                <a:path extrusionOk="0" h="25080" w="25066">
                  <a:moveTo>
                    <a:pt x="6131" y="1"/>
                  </a:moveTo>
                  <a:lnTo>
                    <a:pt x="6159" y="6174"/>
                  </a:lnTo>
                  <a:lnTo>
                    <a:pt x="1" y="6146"/>
                  </a:lnTo>
                  <a:lnTo>
                    <a:pt x="6188" y="12334"/>
                  </a:lnTo>
                  <a:lnTo>
                    <a:pt x="6188" y="15777"/>
                  </a:lnTo>
                  <a:lnTo>
                    <a:pt x="15476" y="25080"/>
                  </a:lnTo>
                  <a:lnTo>
                    <a:pt x="15476" y="21807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2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32" y="6189"/>
                  </a:lnTo>
                  <a:lnTo>
                    <a:pt x="61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9"/>
            <p:cNvSpPr/>
            <p:nvPr/>
          </p:nvSpPr>
          <p:spPr>
            <a:xfrm>
              <a:off x="5043225" y="1028050"/>
              <a:ext cx="627000" cy="627000"/>
            </a:xfrm>
            <a:custGeom>
              <a:rect b="b" l="l" r="r" t="t"/>
              <a:pathLst>
                <a:path extrusionOk="0" h="25080" w="25080">
                  <a:moveTo>
                    <a:pt x="6145" y="1"/>
                  </a:moveTo>
                  <a:lnTo>
                    <a:pt x="6173" y="6174"/>
                  </a:lnTo>
                  <a:lnTo>
                    <a:pt x="0" y="6146"/>
                  </a:lnTo>
                  <a:lnTo>
                    <a:pt x="0" y="6146"/>
                  </a:lnTo>
                  <a:lnTo>
                    <a:pt x="6188" y="12334"/>
                  </a:lnTo>
                  <a:lnTo>
                    <a:pt x="6188" y="15777"/>
                  </a:lnTo>
                  <a:lnTo>
                    <a:pt x="15490" y="25080"/>
                  </a:lnTo>
                  <a:lnTo>
                    <a:pt x="15490" y="21807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806" y="15491"/>
                  </a:lnTo>
                  <a:lnTo>
                    <a:pt x="25079" y="15491"/>
                  </a:lnTo>
                  <a:lnTo>
                    <a:pt x="15776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9"/>
            <p:cNvSpPr/>
            <p:nvPr/>
          </p:nvSpPr>
          <p:spPr>
            <a:xfrm>
              <a:off x="4511625" y="1028050"/>
              <a:ext cx="626650" cy="627000"/>
            </a:xfrm>
            <a:custGeom>
              <a:rect b="b" l="l" r="r" t="t"/>
              <a:pathLst>
                <a:path extrusionOk="0" h="25080" w="25066">
                  <a:moveTo>
                    <a:pt x="6132" y="1"/>
                  </a:moveTo>
                  <a:lnTo>
                    <a:pt x="6160" y="6174"/>
                  </a:lnTo>
                  <a:lnTo>
                    <a:pt x="6160" y="6174"/>
                  </a:lnTo>
                  <a:lnTo>
                    <a:pt x="1" y="6146"/>
                  </a:lnTo>
                  <a:lnTo>
                    <a:pt x="6189" y="12334"/>
                  </a:lnTo>
                  <a:lnTo>
                    <a:pt x="6189" y="15777"/>
                  </a:lnTo>
                  <a:lnTo>
                    <a:pt x="15477" y="25080"/>
                  </a:lnTo>
                  <a:lnTo>
                    <a:pt x="15477" y="21807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3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34" y="6189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9"/>
            <p:cNvSpPr/>
            <p:nvPr/>
          </p:nvSpPr>
          <p:spPr>
            <a:xfrm>
              <a:off x="3979725" y="1028050"/>
              <a:ext cx="626975" cy="627000"/>
            </a:xfrm>
            <a:custGeom>
              <a:rect b="b" l="l" r="r" t="t"/>
              <a:pathLst>
                <a:path extrusionOk="0" h="25080" w="25079">
                  <a:moveTo>
                    <a:pt x="6145" y="1"/>
                  </a:moveTo>
                  <a:lnTo>
                    <a:pt x="6173" y="6174"/>
                  </a:lnTo>
                  <a:lnTo>
                    <a:pt x="0" y="6146"/>
                  </a:lnTo>
                  <a:lnTo>
                    <a:pt x="0" y="6146"/>
                  </a:lnTo>
                  <a:lnTo>
                    <a:pt x="6202" y="12334"/>
                  </a:lnTo>
                  <a:lnTo>
                    <a:pt x="6202" y="15777"/>
                  </a:lnTo>
                  <a:lnTo>
                    <a:pt x="15490" y="25080"/>
                  </a:lnTo>
                  <a:lnTo>
                    <a:pt x="15490" y="21807"/>
                  </a:lnTo>
                  <a:lnTo>
                    <a:pt x="9445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806" y="15491"/>
                  </a:lnTo>
                  <a:lnTo>
                    <a:pt x="25078" y="15491"/>
                  </a:lnTo>
                  <a:lnTo>
                    <a:pt x="15776" y="6189"/>
                  </a:lnTo>
                  <a:lnTo>
                    <a:pt x="12332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9"/>
            <p:cNvSpPr/>
            <p:nvPr/>
          </p:nvSpPr>
          <p:spPr>
            <a:xfrm>
              <a:off x="3448150" y="102805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45" y="1"/>
                  </a:moveTo>
                  <a:lnTo>
                    <a:pt x="6158" y="6174"/>
                  </a:lnTo>
                  <a:lnTo>
                    <a:pt x="0" y="6146"/>
                  </a:lnTo>
                  <a:lnTo>
                    <a:pt x="6187" y="12334"/>
                  </a:lnTo>
                  <a:lnTo>
                    <a:pt x="6187" y="15777"/>
                  </a:lnTo>
                  <a:lnTo>
                    <a:pt x="15490" y="25080"/>
                  </a:lnTo>
                  <a:lnTo>
                    <a:pt x="15490" y="21807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791" y="15491"/>
                  </a:lnTo>
                  <a:lnTo>
                    <a:pt x="25064" y="15491"/>
                  </a:lnTo>
                  <a:lnTo>
                    <a:pt x="15776" y="6189"/>
                  </a:lnTo>
                  <a:lnTo>
                    <a:pt x="12332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9"/>
            <p:cNvSpPr/>
            <p:nvPr/>
          </p:nvSpPr>
          <p:spPr>
            <a:xfrm>
              <a:off x="2916575" y="102805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30" y="1"/>
                  </a:moveTo>
                  <a:lnTo>
                    <a:pt x="6158" y="6174"/>
                  </a:lnTo>
                  <a:lnTo>
                    <a:pt x="0" y="6146"/>
                  </a:lnTo>
                  <a:lnTo>
                    <a:pt x="6187" y="12334"/>
                  </a:lnTo>
                  <a:lnTo>
                    <a:pt x="6187" y="15777"/>
                  </a:lnTo>
                  <a:lnTo>
                    <a:pt x="15475" y="25080"/>
                  </a:lnTo>
                  <a:lnTo>
                    <a:pt x="15475" y="21807"/>
                  </a:lnTo>
                  <a:lnTo>
                    <a:pt x="9431" y="15748"/>
                  </a:lnTo>
                  <a:lnTo>
                    <a:pt x="15732" y="15748"/>
                  </a:lnTo>
                  <a:lnTo>
                    <a:pt x="15732" y="9432"/>
                  </a:lnTo>
                  <a:lnTo>
                    <a:pt x="21791" y="15491"/>
                  </a:lnTo>
                  <a:lnTo>
                    <a:pt x="25064" y="15491"/>
                  </a:lnTo>
                  <a:lnTo>
                    <a:pt x="15776" y="6189"/>
                  </a:lnTo>
                  <a:lnTo>
                    <a:pt x="12318" y="6189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9"/>
            <p:cNvSpPr/>
            <p:nvPr/>
          </p:nvSpPr>
          <p:spPr>
            <a:xfrm>
              <a:off x="2384625" y="102805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45" y="1"/>
                  </a:moveTo>
                  <a:lnTo>
                    <a:pt x="6173" y="6174"/>
                  </a:lnTo>
                  <a:lnTo>
                    <a:pt x="6160" y="6174"/>
                  </a:lnTo>
                  <a:lnTo>
                    <a:pt x="0" y="6146"/>
                  </a:lnTo>
                  <a:lnTo>
                    <a:pt x="6188" y="12334"/>
                  </a:lnTo>
                  <a:lnTo>
                    <a:pt x="6188" y="15777"/>
                  </a:lnTo>
                  <a:lnTo>
                    <a:pt x="15490" y="25080"/>
                  </a:lnTo>
                  <a:lnTo>
                    <a:pt x="15490" y="21807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793" y="15491"/>
                  </a:lnTo>
                  <a:lnTo>
                    <a:pt x="25064" y="15491"/>
                  </a:lnTo>
                  <a:lnTo>
                    <a:pt x="15776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9"/>
            <p:cNvSpPr/>
            <p:nvPr/>
          </p:nvSpPr>
          <p:spPr>
            <a:xfrm>
              <a:off x="1853050" y="102805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31" y="1"/>
                  </a:moveTo>
                  <a:lnTo>
                    <a:pt x="6160" y="6174"/>
                  </a:lnTo>
                  <a:lnTo>
                    <a:pt x="0" y="6146"/>
                  </a:lnTo>
                  <a:lnTo>
                    <a:pt x="6188" y="12334"/>
                  </a:lnTo>
                  <a:lnTo>
                    <a:pt x="6188" y="15777"/>
                  </a:lnTo>
                  <a:lnTo>
                    <a:pt x="15476" y="25080"/>
                  </a:lnTo>
                  <a:lnTo>
                    <a:pt x="15476" y="21807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792" y="15491"/>
                  </a:lnTo>
                  <a:lnTo>
                    <a:pt x="25064" y="15491"/>
                  </a:lnTo>
                  <a:lnTo>
                    <a:pt x="15776" y="6189"/>
                  </a:lnTo>
                  <a:lnTo>
                    <a:pt x="12333" y="6189"/>
                  </a:lnTo>
                  <a:lnTo>
                    <a:pt x="61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9"/>
            <p:cNvSpPr/>
            <p:nvPr/>
          </p:nvSpPr>
          <p:spPr>
            <a:xfrm>
              <a:off x="1321125" y="1028050"/>
              <a:ext cx="626975" cy="627000"/>
            </a:xfrm>
            <a:custGeom>
              <a:rect b="b" l="l" r="r" t="t"/>
              <a:pathLst>
                <a:path extrusionOk="0" h="25080" w="25079">
                  <a:moveTo>
                    <a:pt x="6145" y="1"/>
                  </a:moveTo>
                  <a:lnTo>
                    <a:pt x="6173" y="6174"/>
                  </a:lnTo>
                  <a:lnTo>
                    <a:pt x="0" y="6146"/>
                  </a:lnTo>
                  <a:lnTo>
                    <a:pt x="6187" y="12334"/>
                  </a:lnTo>
                  <a:lnTo>
                    <a:pt x="6187" y="15777"/>
                  </a:lnTo>
                  <a:lnTo>
                    <a:pt x="15490" y="25080"/>
                  </a:lnTo>
                  <a:lnTo>
                    <a:pt x="15490" y="21807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806" y="15491"/>
                  </a:lnTo>
                  <a:lnTo>
                    <a:pt x="25078" y="15491"/>
                  </a:lnTo>
                  <a:lnTo>
                    <a:pt x="15776" y="6189"/>
                  </a:lnTo>
                  <a:lnTo>
                    <a:pt x="12332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9"/>
            <p:cNvSpPr/>
            <p:nvPr/>
          </p:nvSpPr>
          <p:spPr>
            <a:xfrm>
              <a:off x="789550" y="102805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30" y="1"/>
                  </a:moveTo>
                  <a:lnTo>
                    <a:pt x="6159" y="6174"/>
                  </a:lnTo>
                  <a:lnTo>
                    <a:pt x="0" y="6146"/>
                  </a:lnTo>
                  <a:lnTo>
                    <a:pt x="6187" y="12334"/>
                  </a:lnTo>
                  <a:lnTo>
                    <a:pt x="6187" y="15777"/>
                  </a:lnTo>
                  <a:lnTo>
                    <a:pt x="15475" y="25080"/>
                  </a:lnTo>
                  <a:lnTo>
                    <a:pt x="15475" y="21807"/>
                  </a:lnTo>
                  <a:lnTo>
                    <a:pt x="9431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1" y="15491"/>
                  </a:lnTo>
                  <a:lnTo>
                    <a:pt x="25064" y="15491"/>
                  </a:lnTo>
                  <a:lnTo>
                    <a:pt x="15776" y="6189"/>
                  </a:lnTo>
                  <a:lnTo>
                    <a:pt x="12332" y="6189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9"/>
            <p:cNvSpPr/>
            <p:nvPr/>
          </p:nvSpPr>
          <p:spPr>
            <a:xfrm>
              <a:off x="541250" y="1158100"/>
              <a:ext cx="343350" cy="263675"/>
            </a:xfrm>
            <a:custGeom>
              <a:rect b="b" l="l" r="r" t="t"/>
              <a:pathLst>
                <a:path extrusionOk="0" h="10547" w="13734">
                  <a:moveTo>
                    <a:pt x="0" y="0"/>
                  </a:moveTo>
                  <a:lnTo>
                    <a:pt x="0" y="10546"/>
                  </a:lnTo>
                  <a:lnTo>
                    <a:pt x="4402" y="10546"/>
                  </a:lnTo>
                  <a:lnTo>
                    <a:pt x="4402" y="4230"/>
                  </a:lnTo>
                  <a:lnTo>
                    <a:pt x="10460" y="10289"/>
                  </a:lnTo>
                  <a:lnTo>
                    <a:pt x="13733" y="10289"/>
                  </a:lnTo>
                  <a:lnTo>
                    <a:pt x="4430" y="987"/>
                  </a:lnTo>
                  <a:lnTo>
                    <a:pt x="987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9"/>
            <p:cNvSpPr/>
            <p:nvPr/>
          </p:nvSpPr>
          <p:spPr>
            <a:xfrm>
              <a:off x="541250" y="1469275"/>
              <a:ext cx="103625" cy="185775"/>
            </a:xfrm>
            <a:custGeom>
              <a:rect b="b" l="l" r="r" t="t"/>
              <a:pathLst>
                <a:path extrusionOk="0" h="7431" w="4145">
                  <a:moveTo>
                    <a:pt x="0" y="0"/>
                  </a:moveTo>
                  <a:lnTo>
                    <a:pt x="0" y="3272"/>
                  </a:lnTo>
                  <a:lnTo>
                    <a:pt x="4144" y="7431"/>
                  </a:lnTo>
                  <a:lnTo>
                    <a:pt x="4144" y="4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9"/>
            <p:cNvSpPr/>
            <p:nvPr/>
          </p:nvSpPr>
          <p:spPr>
            <a:xfrm>
              <a:off x="7284200" y="588300"/>
              <a:ext cx="370850" cy="610200"/>
            </a:xfrm>
            <a:custGeom>
              <a:rect b="b" l="l" r="r" t="t"/>
              <a:pathLst>
                <a:path extrusionOk="0" h="24408" w="14834">
                  <a:moveTo>
                    <a:pt x="6145" y="1"/>
                  </a:moveTo>
                  <a:lnTo>
                    <a:pt x="6174" y="6159"/>
                  </a:lnTo>
                  <a:lnTo>
                    <a:pt x="6174" y="6159"/>
                  </a:lnTo>
                  <a:lnTo>
                    <a:pt x="1" y="6131"/>
                  </a:lnTo>
                  <a:lnTo>
                    <a:pt x="1" y="6131"/>
                  </a:lnTo>
                  <a:lnTo>
                    <a:pt x="6203" y="12332"/>
                  </a:lnTo>
                  <a:lnTo>
                    <a:pt x="6203" y="15777"/>
                  </a:lnTo>
                  <a:lnTo>
                    <a:pt x="14834" y="24408"/>
                  </a:lnTo>
                  <a:lnTo>
                    <a:pt x="14834" y="21135"/>
                  </a:lnTo>
                  <a:lnTo>
                    <a:pt x="9446" y="15748"/>
                  </a:lnTo>
                  <a:lnTo>
                    <a:pt x="14834" y="15748"/>
                  </a:lnTo>
                  <a:lnTo>
                    <a:pt x="14834" y="6188"/>
                  </a:lnTo>
                  <a:lnTo>
                    <a:pt x="12332" y="6188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9"/>
            <p:cNvSpPr/>
            <p:nvPr/>
          </p:nvSpPr>
          <p:spPr>
            <a:xfrm>
              <a:off x="6733675" y="588300"/>
              <a:ext cx="626625" cy="626650"/>
            </a:xfrm>
            <a:custGeom>
              <a:rect b="b" l="l" r="r" t="t"/>
              <a:pathLst>
                <a:path extrusionOk="0" h="25066" w="25065">
                  <a:moveTo>
                    <a:pt x="6132" y="1"/>
                  </a:moveTo>
                  <a:lnTo>
                    <a:pt x="6160" y="6159"/>
                  </a:lnTo>
                  <a:lnTo>
                    <a:pt x="1" y="6131"/>
                  </a:lnTo>
                  <a:lnTo>
                    <a:pt x="1" y="6131"/>
                  </a:lnTo>
                  <a:lnTo>
                    <a:pt x="6189" y="12332"/>
                  </a:lnTo>
                  <a:lnTo>
                    <a:pt x="6189" y="15777"/>
                  </a:lnTo>
                  <a:lnTo>
                    <a:pt x="15477" y="25065"/>
                  </a:lnTo>
                  <a:lnTo>
                    <a:pt x="15477" y="21792"/>
                  </a:lnTo>
                  <a:lnTo>
                    <a:pt x="9432" y="15748"/>
                  </a:lnTo>
                  <a:lnTo>
                    <a:pt x="15734" y="15748"/>
                  </a:lnTo>
                  <a:lnTo>
                    <a:pt x="15734" y="9432"/>
                  </a:lnTo>
                  <a:lnTo>
                    <a:pt x="21793" y="15476"/>
                  </a:lnTo>
                  <a:lnTo>
                    <a:pt x="25065" y="15476"/>
                  </a:lnTo>
                  <a:lnTo>
                    <a:pt x="15777" y="6188"/>
                  </a:lnTo>
                  <a:lnTo>
                    <a:pt x="12319" y="6188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9"/>
            <p:cNvSpPr/>
            <p:nvPr/>
          </p:nvSpPr>
          <p:spPr>
            <a:xfrm>
              <a:off x="6217100" y="588300"/>
              <a:ext cx="626650" cy="626650"/>
            </a:xfrm>
            <a:custGeom>
              <a:rect b="b" l="l" r="r" t="t"/>
              <a:pathLst>
                <a:path extrusionOk="0" h="25066" w="25066">
                  <a:moveTo>
                    <a:pt x="6132" y="1"/>
                  </a:moveTo>
                  <a:lnTo>
                    <a:pt x="6160" y="6159"/>
                  </a:lnTo>
                  <a:lnTo>
                    <a:pt x="1" y="6131"/>
                  </a:lnTo>
                  <a:lnTo>
                    <a:pt x="6189" y="12332"/>
                  </a:lnTo>
                  <a:lnTo>
                    <a:pt x="6189" y="15777"/>
                  </a:lnTo>
                  <a:lnTo>
                    <a:pt x="15477" y="25065"/>
                  </a:lnTo>
                  <a:lnTo>
                    <a:pt x="15477" y="21792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3" y="15476"/>
                  </a:lnTo>
                  <a:lnTo>
                    <a:pt x="25065" y="15476"/>
                  </a:lnTo>
                  <a:lnTo>
                    <a:pt x="15777" y="6188"/>
                  </a:lnTo>
                  <a:lnTo>
                    <a:pt x="12334" y="6188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9"/>
            <p:cNvSpPr/>
            <p:nvPr/>
          </p:nvSpPr>
          <p:spPr>
            <a:xfrm>
              <a:off x="5685200" y="588300"/>
              <a:ext cx="626975" cy="626650"/>
            </a:xfrm>
            <a:custGeom>
              <a:rect b="b" l="l" r="r" t="t"/>
              <a:pathLst>
                <a:path extrusionOk="0" h="25066" w="25079">
                  <a:moveTo>
                    <a:pt x="6145" y="1"/>
                  </a:moveTo>
                  <a:lnTo>
                    <a:pt x="6173" y="6159"/>
                  </a:lnTo>
                  <a:lnTo>
                    <a:pt x="6173" y="6159"/>
                  </a:lnTo>
                  <a:lnTo>
                    <a:pt x="0" y="6131"/>
                  </a:lnTo>
                  <a:lnTo>
                    <a:pt x="0" y="6131"/>
                  </a:lnTo>
                  <a:lnTo>
                    <a:pt x="6202" y="12332"/>
                  </a:lnTo>
                  <a:lnTo>
                    <a:pt x="6202" y="15777"/>
                  </a:lnTo>
                  <a:lnTo>
                    <a:pt x="15490" y="25065"/>
                  </a:lnTo>
                  <a:lnTo>
                    <a:pt x="15490" y="21792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806" y="15476"/>
                  </a:lnTo>
                  <a:lnTo>
                    <a:pt x="25078" y="15476"/>
                  </a:lnTo>
                  <a:lnTo>
                    <a:pt x="15776" y="6188"/>
                  </a:lnTo>
                  <a:lnTo>
                    <a:pt x="12332" y="6188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9"/>
            <p:cNvSpPr/>
            <p:nvPr/>
          </p:nvSpPr>
          <p:spPr>
            <a:xfrm>
              <a:off x="5153625" y="588300"/>
              <a:ext cx="626625" cy="626650"/>
            </a:xfrm>
            <a:custGeom>
              <a:rect b="b" l="l" r="r" t="t"/>
              <a:pathLst>
                <a:path extrusionOk="0" h="25066" w="25065">
                  <a:moveTo>
                    <a:pt x="6130" y="1"/>
                  </a:moveTo>
                  <a:lnTo>
                    <a:pt x="6158" y="6159"/>
                  </a:lnTo>
                  <a:lnTo>
                    <a:pt x="0" y="6131"/>
                  </a:lnTo>
                  <a:lnTo>
                    <a:pt x="6187" y="12332"/>
                  </a:lnTo>
                  <a:lnTo>
                    <a:pt x="6187" y="15777"/>
                  </a:lnTo>
                  <a:lnTo>
                    <a:pt x="15475" y="25065"/>
                  </a:lnTo>
                  <a:lnTo>
                    <a:pt x="15475" y="21792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791" y="15476"/>
                  </a:lnTo>
                  <a:lnTo>
                    <a:pt x="25064" y="15476"/>
                  </a:lnTo>
                  <a:lnTo>
                    <a:pt x="15776" y="6188"/>
                  </a:lnTo>
                  <a:lnTo>
                    <a:pt x="12332" y="6188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9"/>
            <p:cNvSpPr/>
            <p:nvPr/>
          </p:nvSpPr>
          <p:spPr>
            <a:xfrm>
              <a:off x="4621675" y="588300"/>
              <a:ext cx="627000" cy="626650"/>
            </a:xfrm>
            <a:custGeom>
              <a:rect b="b" l="l" r="r" t="t"/>
              <a:pathLst>
                <a:path extrusionOk="0" h="25066" w="25080">
                  <a:moveTo>
                    <a:pt x="6145" y="1"/>
                  </a:moveTo>
                  <a:lnTo>
                    <a:pt x="6173" y="6159"/>
                  </a:lnTo>
                  <a:lnTo>
                    <a:pt x="6173" y="6159"/>
                  </a:lnTo>
                  <a:lnTo>
                    <a:pt x="0" y="6131"/>
                  </a:lnTo>
                  <a:lnTo>
                    <a:pt x="0" y="6131"/>
                  </a:lnTo>
                  <a:lnTo>
                    <a:pt x="6202" y="12332"/>
                  </a:lnTo>
                  <a:lnTo>
                    <a:pt x="6202" y="15777"/>
                  </a:lnTo>
                  <a:lnTo>
                    <a:pt x="15490" y="25065"/>
                  </a:lnTo>
                  <a:lnTo>
                    <a:pt x="15490" y="21792"/>
                  </a:lnTo>
                  <a:lnTo>
                    <a:pt x="9446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806" y="15476"/>
                  </a:lnTo>
                  <a:lnTo>
                    <a:pt x="25079" y="15476"/>
                  </a:lnTo>
                  <a:lnTo>
                    <a:pt x="15776" y="6188"/>
                  </a:lnTo>
                  <a:lnTo>
                    <a:pt x="12333" y="6188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9"/>
            <p:cNvSpPr/>
            <p:nvPr/>
          </p:nvSpPr>
          <p:spPr>
            <a:xfrm>
              <a:off x="4090100" y="588300"/>
              <a:ext cx="626625" cy="626650"/>
            </a:xfrm>
            <a:custGeom>
              <a:rect b="b" l="l" r="r" t="t"/>
              <a:pathLst>
                <a:path extrusionOk="0" h="25066" w="25065">
                  <a:moveTo>
                    <a:pt x="6145" y="1"/>
                  </a:moveTo>
                  <a:lnTo>
                    <a:pt x="6160" y="6159"/>
                  </a:lnTo>
                  <a:lnTo>
                    <a:pt x="0" y="6131"/>
                  </a:lnTo>
                  <a:lnTo>
                    <a:pt x="6188" y="12332"/>
                  </a:lnTo>
                  <a:lnTo>
                    <a:pt x="6188" y="15777"/>
                  </a:lnTo>
                  <a:lnTo>
                    <a:pt x="15490" y="25065"/>
                  </a:lnTo>
                  <a:lnTo>
                    <a:pt x="15490" y="21792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793" y="15476"/>
                  </a:lnTo>
                  <a:lnTo>
                    <a:pt x="25064" y="15476"/>
                  </a:lnTo>
                  <a:lnTo>
                    <a:pt x="15776" y="6188"/>
                  </a:lnTo>
                  <a:lnTo>
                    <a:pt x="12333" y="6188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9"/>
            <p:cNvSpPr/>
            <p:nvPr/>
          </p:nvSpPr>
          <p:spPr>
            <a:xfrm>
              <a:off x="3558525" y="588300"/>
              <a:ext cx="626625" cy="626650"/>
            </a:xfrm>
            <a:custGeom>
              <a:rect b="b" l="l" r="r" t="t"/>
              <a:pathLst>
                <a:path extrusionOk="0" h="25066" w="25065">
                  <a:moveTo>
                    <a:pt x="6131" y="1"/>
                  </a:moveTo>
                  <a:lnTo>
                    <a:pt x="6160" y="6159"/>
                  </a:lnTo>
                  <a:lnTo>
                    <a:pt x="0" y="6131"/>
                  </a:lnTo>
                  <a:lnTo>
                    <a:pt x="6188" y="12332"/>
                  </a:lnTo>
                  <a:lnTo>
                    <a:pt x="6188" y="15777"/>
                  </a:lnTo>
                  <a:lnTo>
                    <a:pt x="15476" y="25065"/>
                  </a:lnTo>
                  <a:lnTo>
                    <a:pt x="15476" y="21792"/>
                  </a:lnTo>
                  <a:lnTo>
                    <a:pt x="9431" y="15748"/>
                  </a:lnTo>
                  <a:lnTo>
                    <a:pt x="15734" y="15748"/>
                  </a:lnTo>
                  <a:lnTo>
                    <a:pt x="15734" y="9432"/>
                  </a:lnTo>
                  <a:lnTo>
                    <a:pt x="21792" y="15476"/>
                  </a:lnTo>
                  <a:lnTo>
                    <a:pt x="25064" y="15476"/>
                  </a:lnTo>
                  <a:lnTo>
                    <a:pt x="15776" y="6188"/>
                  </a:lnTo>
                  <a:lnTo>
                    <a:pt x="12318" y="6188"/>
                  </a:lnTo>
                  <a:lnTo>
                    <a:pt x="61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9"/>
            <p:cNvSpPr/>
            <p:nvPr/>
          </p:nvSpPr>
          <p:spPr>
            <a:xfrm>
              <a:off x="3026600" y="588300"/>
              <a:ext cx="626975" cy="626650"/>
            </a:xfrm>
            <a:custGeom>
              <a:rect b="b" l="l" r="r" t="t"/>
              <a:pathLst>
                <a:path extrusionOk="0" h="25066" w="25079">
                  <a:moveTo>
                    <a:pt x="6145" y="1"/>
                  </a:moveTo>
                  <a:lnTo>
                    <a:pt x="6173" y="6159"/>
                  </a:lnTo>
                  <a:lnTo>
                    <a:pt x="6159" y="6159"/>
                  </a:lnTo>
                  <a:lnTo>
                    <a:pt x="0" y="6131"/>
                  </a:lnTo>
                  <a:lnTo>
                    <a:pt x="6187" y="12332"/>
                  </a:lnTo>
                  <a:lnTo>
                    <a:pt x="6187" y="15777"/>
                  </a:lnTo>
                  <a:lnTo>
                    <a:pt x="15490" y="25065"/>
                  </a:lnTo>
                  <a:lnTo>
                    <a:pt x="15490" y="21792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2" y="15476"/>
                  </a:lnTo>
                  <a:lnTo>
                    <a:pt x="25078" y="15476"/>
                  </a:lnTo>
                  <a:lnTo>
                    <a:pt x="15776" y="6188"/>
                  </a:lnTo>
                  <a:lnTo>
                    <a:pt x="12332" y="6188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9"/>
            <p:cNvSpPr/>
            <p:nvPr/>
          </p:nvSpPr>
          <p:spPr>
            <a:xfrm>
              <a:off x="2495025" y="588300"/>
              <a:ext cx="626625" cy="626650"/>
            </a:xfrm>
            <a:custGeom>
              <a:rect b="b" l="l" r="r" t="t"/>
              <a:pathLst>
                <a:path extrusionOk="0" h="25066" w="25065">
                  <a:moveTo>
                    <a:pt x="6130" y="1"/>
                  </a:moveTo>
                  <a:lnTo>
                    <a:pt x="6159" y="6159"/>
                  </a:lnTo>
                  <a:lnTo>
                    <a:pt x="0" y="6131"/>
                  </a:lnTo>
                  <a:lnTo>
                    <a:pt x="6187" y="12332"/>
                  </a:lnTo>
                  <a:lnTo>
                    <a:pt x="6187" y="15777"/>
                  </a:lnTo>
                  <a:lnTo>
                    <a:pt x="15475" y="25065"/>
                  </a:lnTo>
                  <a:lnTo>
                    <a:pt x="15475" y="21792"/>
                  </a:lnTo>
                  <a:lnTo>
                    <a:pt x="9431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791" y="15476"/>
                  </a:lnTo>
                  <a:lnTo>
                    <a:pt x="25064" y="15476"/>
                  </a:lnTo>
                  <a:lnTo>
                    <a:pt x="15776" y="6188"/>
                  </a:lnTo>
                  <a:lnTo>
                    <a:pt x="12332" y="6188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9"/>
            <p:cNvSpPr/>
            <p:nvPr/>
          </p:nvSpPr>
          <p:spPr>
            <a:xfrm>
              <a:off x="1963075" y="588300"/>
              <a:ext cx="627000" cy="626650"/>
            </a:xfrm>
            <a:custGeom>
              <a:rect b="b" l="l" r="r" t="t"/>
              <a:pathLst>
                <a:path extrusionOk="0" h="25066" w="25080">
                  <a:moveTo>
                    <a:pt x="6145" y="1"/>
                  </a:moveTo>
                  <a:lnTo>
                    <a:pt x="6173" y="6159"/>
                  </a:lnTo>
                  <a:lnTo>
                    <a:pt x="6173" y="6159"/>
                  </a:lnTo>
                  <a:lnTo>
                    <a:pt x="0" y="6131"/>
                  </a:lnTo>
                  <a:lnTo>
                    <a:pt x="0" y="6131"/>
                  </a:lnTo>
                  <a:lnTo>
                    <a:pt x="6202" y="12332"/>
                  </a:lnTo>
                  <a:lnTo>
                    <a:pt x="6202" y="15777"/>
                  </a:lnTo>
                  <a:lnTo>
                    <a:pt x="15490" y="25065"/>
                  </a:lnTo>
                  <a:lnTo>
                    <a:pt x="15490" y="21792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806" y="15476"/>
                  </a:lnTo>
                  <a:lnTo>
                    <a:pt x="25079" y="15476"/>
                  </a:lnTo>
                  <a:lnTo>
                    <a:pt x="15776" y="6188"/>
                  </a:lnTo>
                  <a:lnTo>
                    <a:pt x="12333" y="6188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9"/>
            <p:cNvSpPr/>
            <p:nvPr/>
          </p:nvSpPr>
          <p:spPr>
            <a:xfrm>
              <a:off x="1431500" y="588300"/>
              <a:ext cx="626625" cy="626650"/>
            </a:xfrm>
            <a:custGeom>
              <a:rect b="b" l="l" r="r" t="t"/>
              <a:pathLst>
                <a:path extrusionOk="0" h="25066" w="25065">
                  <a:moveTo>
                    <a:pt x="6145" y="1"/>
                  </a:moveTo>
                  <a:lnTo>
                    <a:pt x="6160" y="6159"/>
                  </a:lnTo>
                  <a:lnTo>
                    <a:pt x="6160" y="6159"/>
                  </a:lnTo>
                  <a:lnTo>
                    <a:pt x="0" y="6131"/>
                  </a:lnTo>
                  <a:lnTo>
                    <a:pt x="6188" y="12332"/>
                  </a:lnTo>
                  <a:lnTo>
                    <a:pt x="6188" y="15777"/>
                  </a:lnTo>
                  <a:lnTo>
                    <a:pt x="15477" y="25065"/>
                  </a:lnTo>
                  <a:lnTo>
                    <a:pt x="15477" y="21792"/>
                  </a:lnTo>
                  <a:lnTo>
                    <a:pt x="9431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3" y="15476"/>
                  </a:lnTo>
                  <a:lnTo>
                    <a:pt x="25064" y="15476"/>
                  </a:lnTo>
                  <a:lnTo>
                    <a:pt x="15776" y="6188"/>
                  </a:lnTo>
                  <a:lnTo>
                    <a:pt x="12333" y="6188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9"/>
            <p:cNvSpPr/>
            <p:nvPr/>
          </p:nvSpPr>
          <p:spPr>
            <a:xfrm>
              <a:off x="899575" y="588300"/>
              <a:ext cx="626975" cy="626650"/>
            </a:xfrm>
            <a:custGeom>
              <a:rect b="b" l="l" r="r" t="t"/>
              <a:pathLst>
                <a:path extrusionOk="0" h="25066" w="25079">
                  <a:moveTo>
                    <a:pt x="6145" y="1"/>
                  </a:moveTo>
                  <a:lnTo>
                    <a:pt x="6174" y="6159"/>
                  </a:lnTo>
                  <a:lnTo>
                    <a:pt x="6174" y="6159"/>
                  </a:lnTo>
                  <a:lnTo>
                    <a:pt x="1" y="6131"/>
                  </a:lnTo>
                  <a:lnTo>
                    <a:pt x="6202" y="12332"/>
                  </a:lnTo>
                  <a:lnTo>
                    <a:pt x="6202" y="15777"/>
                  </a:lnTo>
                  <a:lnTo>
                    <a:pt x="15491" y="25065"/>
                  </a:lnTo>
                  <a:lnTo>
                    <a:pt x="15491" y="21792"/>
                  </a:lnTo>
                  <a:lnTo>
                    <a:pt x="9445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807" y="15476"/>
                  </a:lnTo>
                  <a:lnTo>
                    <a:pt x="25078" y="15476"/>
                  </a:lnTo>
                  <a:lnTo>
                    <a:pt x="15776" y="6188"/>
                  </a:lnTo>
                  <a:lnTo>
                    <a:pt x="12332" y="6188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9"/>
            <p:cNvSpPr/>
            <p:nvPr/>
          </p:nvSpPr>
          <p:spPr>
            <a:xfrm>
              <a:off x="541250" y="607950"/>
              <a:ext cx="453375" cy="607000"/>
            </a:xfrm>
            <a:custGeom>
              <a:rect b="b" l="l" r="r" t="t"/>
              <a:pathLst>
                <a:path extrusionOk="0" h="24280" w="18135">
                  <a:moveTo>
                    <a:pt x="0" y="0"/>
                  </a:moveTo>
                  <a:lnTo>
                    <a:pt x="0" y="15719"/>
                  </a:lnTo>
                  <a:lnTo>
                    <a:pt x="8560" y="24279"/>
                  </a:lnTo>
                  <a:lnTo>
                    <a:pt x="8560" y="21006"/>
                  </a:lnTo>
                  <a:lnTo>
                    <a:pt x="2502" y="14962"/>
                  </a:lnTo>
                  <a:lnTo>
                    <a:pt x="8818" y="14962"/>
                  </a:lnTo>
                  <a:lnTo>
                    <a:pt x="8818" y="8646"/>
                  </a:lnTo>
                  <a:lnTo>
                    <a:pt x="14862" y="14690"/>
                  </a:lnTo>
                  <a:lnTo>
                    <a:pt x="18135" y="14690"/>
                  </a:lnTo>
                  <a:lnTo>
                    <a:pt x="8846" y="5402"/>
                  </a:lnTo>
                  <a:lnTo>
                    <a:pt x="5402" y="54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9"/>
            <p:cNvSpPr/>
            <p:nvPr/>
          </p:nvSpPr>
          <p:spPr>
            <a:xfrm>
              <a:off x="7107025" y="1498200"/>
              <a:ext cx="548025" cy="627000"/>
            </a:xfrm>
            <a:custGeom>
              <a:rect b="b" l="l" r="r" t="t"/>
              <a:pathLst>
                <a:path extrusionOk="0" h="25080" w="21921">
                  <a:moveTo>
                    <a:pt x="6130" y="0"/>
                  </a:moveTo>
                  <a:lnTo>
                    <a:pt x="6158" y="6173"/>
                  </a:lnTo>
                  <a:lnTo>
                    <a:pt x="0" y="6145"/>
                  </a:lnTo>
                  <a:lnTo>
                    <a:pt x="6187" y="12333"/>
                  </a:lnTo>
                  <a:lnTo>
                    <a:pt x="6187" y="15776"/>
                  </a:lnTo>
                  <a:lnTo>
                    <a:pt x="15475" y="25079"/>
                  </a:lnTo>
                  <a:lnTo>
                    <a:pt x="15475" y="21806"/>
                  </a:lnTo>
                  <a:lnTo>
                    <a:pt x="9431" y="15747"/>
                  </a:lnTo>
                  <a:lnTo>
                    <a:pt x="15747" y="15747"/>
                  </a:lnTo>
                  <a:lnTo>
                    <a:pt x="15747" y="9446"/>
                  </a:lnTo>
                  <a:lnTo>
                    <a:pt x="21791" y="15490"/>
                  </a:lnTo>
                  <a:lnTo>
                    <a:pt x="21921" y="15490"/>
                  </a:lnTo>
                  <a:lnTo>
                    <a:pt x="21921" y="12347"/>
                  </a:lnTo>
                  <a:lnTo>
                    <a:pt x="15776" y="6202"/>
                  </a:lnTo>
                  <a:lnTo>
                    <a:pt x="12332" y="6202"/>
                  </a:lnTo>
                  <a:lnTo>
                    <a:pt x="6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9"/>
            <p:cNvSpPr/>
            <p:nvPr/>
          </p:nvSpPr>
          <p:spPr>
            <a:xfrm>
              <a:off x="7629300" y="1651800"/>
              <a:ext cx="25750" cy="25750"/>
            </a:xfrm>
            <a:custGeom>
              <a:rect b="b" l="l" r="r" t="t"/>
              <a:pathLst>
                <a:path extrusionOk="0" h="1030" w="1030">
                  <a:moveTo>
                    <a:pt x="1" y="1"/>
                  </a:moveTo>
                  <a:lnTo>
                    <a:pt x="1030" y="1030"/>
                  </a:lnTo>
                  <a:lnTo>
                    <a:pt x="10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9"/>
            <p:cNvSpPr/>
            <p:nvPr/>
          </p:nvSpPr>
          <p:spPr>
            <a:xfrm>
              <a:off x="6556150" y="149820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45" y="0"/>
                  </a:moveTo>
                  <a:lnTo>
                    <a:pt x="6159" y="6173"/>
                  </a:lnTo>
                  <a:lnTo>
                    <a:pt x="0" y="6145"/>
                  </a:lnTo>
                  <a:lnTo>
                    <a:pt x="6187" y="12333"/>
                  </a:lnTo>
                  <a:lnTo>
                    <a:pt x="6187" y="15776"/>
                  </a:lnTo>
                  <a:lnTo>
                    <a:pt x="15490" y="25079"/>
                  </a:lnTo>
                  <a:lnTo>
                    <a:pt x="15490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792" y="15490"/>
                  </a:lnTo>
                  <a:lnTo>
                    <a:pt x="25065" y="15490"/>
                  </a:lnTo>
                  <a:lnTo>
                    <a:pt x="15776" y="6202"/>
                  </a:lnTo>
                  <a:lnTo>
                    <a:pt x="12332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9"/>
            <p:cNvSpPr/>
            <p:nvPr/>
          </p:nvSpPr>
          <p:spPr>
            <a:xfrm>
              <a:off x="6039575" y="1498200"/>
              <a:ext cx="626975" cy="627000"/>
            </a:xfrm>
            <a:custGeom>
              <a:rect b="b" l="l" r="r" t="t"/>
              <a:pathLst>
                <a:path extrusionOk="0" h="25080" w="25079">
                  <a:moveTo>
                    <a:pt x="6145" y="0"/>
                  </a:moveTo>
                  <a:lnTo>
                    <a:pt x="6174" y="6173"/>
                  </a:lnTo>
                  <a:lnTo>
                    <a:pt x="6159" y="6173"/>
                  </a:lnTo>
                  <a:lnTo>
                    <a:pt x="1" y="6145"/>
                  </a:lnTo>
                  <a:lnTo>
                    <a:pt x="6187" y="12333"/>
                  </a:lnTo>
                  <a:lnTo>
                    <a:pt x="6187" y="15776"/>
                  </a:lnTo>
                  <a:lnTo>
                    <a:pt x="15491" y="25079"/>
                  </a:lnTo>
                  <a:lnTo>
                    <a:pt x="15491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792" y="15490"/>
                  </a:lnTo>
                  <a:lnTo>
                    <a:pt x="25078" y="15490"/>
                  </a:lnTo>
                  <a:lnTo>
                    <a:pt x="15776" y="6202"/>
                  </a:lnTo>
                  <a:lnTo>
                    <a:pt x="12332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9"/>
            <p:cNvSpPr/>
            <p:nvPr/>
          </p:nvSpPr>
          <p:spPr>
            <a:xfrm>
              <a:off x="5508000" y="149820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30" y="0"/>
                  </a:moveTo>
                  <a:lnTo>
                    <a:pt x="6159" y="6173"/>
                  </a:lnTo>
                  <a:lnTo>
                    <a:pt x="1" y="6145"/>
                  </a:lnTo>
                  <a:lnTo>
                    <a:pt x="6187" y="12333"/>
                  </a:lnTo>
                  <a:lnTo>
                    <a:pt x="6187" y="15776"/>
                  </a:lnTo>
                  <a:lnTo>
                    <a:pt x="15476" y="25079"/>
                  </a:lnTo>
                  <a:lnTo>
                    <a:pt x="15476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792" y="15490"/>
                  </a:lnTo>
                  <a:lnTo>
                    <a:pt x="25065" y="15490"/>
                  </a:lnTo>
                  <a:lnTo>
                    <a:pt x="15776" y="6202"/>
                  </a:lnTo>
                  <a:lnTo>
                    <a:pt x="12332" y="6202"/>
                  </a:lnTo>
                  <a:lnTo>
                    <a:pt x="6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9"/>
            <p:cNvSpPr/>
            <p:nvPr/>
          </p:nvSpPr>
          <p:spPr>
            <a:xfrm>
              <a:off x="4976050" y="1498200"/>
              <a:ext cx="627000" cy="627000"/>
            </a:xfrm>
            <a:custGeom>
              <a:rect b="b" l="l" r="r" t="t"/>
              <a:pathLst>
                <a:path extrusionOk="0" h="25080" w="25080">
                  <a:moveTo>
                    <a:pt x="6145" y="0"/>
                  </a:moveTo>
                  <a:lnTo>
                    <a:pt x="6174" y="6173"/>
                  </a:lnTo>
                  <a:lnTo>
                    <a:pt x="1" y="6145"/>
                  </a:lnTo>
                  <a:lnTo>
                    <a:pt x="1" y="6145"/>
                  </a:lnTo>
                  <a:lnTo>
                    <a:pt x="6202" y="12333"/>
                  </a:lnTo>
                  <a:lnTo>
                    <a:pt x="6202" y="15776"/>
                  </a:lnTo>
                  <a:lnTo>
                    <a:pt x="15491" y="25079"/>
                  </a:lnTo>
                  <a:lnTo>
                    <a:pt x="15491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807" y="15490"/>
                  </a:lnTo>
                  <a:lnTo>
                    <a:pt x="25080" y="15490"/>
                  </a:lnTo>
                  <a:lnTo>
                    <a:pt x="15776" y="6202"/>
                  </a:lnTo>
                  <a:lnTo>
                    <a:pt x="12333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9"/>
            <p:cNvSpPr/>
            <p:nvPr/>
          </p:nvSpPr>
          <p:spPr>
            <a:xfrm>
              <a:off x="4444475" y="149820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45" y="0"/>
                  </a:moveTo>
                  <a:lnTo>
                    <a:pt x="6160" y="6173"/>
                  </a:lnTo>
                  <a:lnTo>
                    <a:pt x="6160" y="6173"/>
                  </a:lnTo>
                  <a:lnTo>
                    <a:pt x="1" y="6145"/>
                  </a:lnTo>
                  <a:lnTo>
                    <a:pt x="6189" y="12333"/>
                  </a:lnTo>
                  <a:lnTo>
                    <a:pt x="6189" y="15776"/>
                  </a:lnTo>
                  <a:lnTo>
                    <a:pt x="15477" y="25079"/>
                  </a:lnTo>
                  <a:lnTo>
                    <a:pt x="15477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793" y="15490"/>
                  </a:lnTo>
                  <a:lnTo>
                    <a:pt x="25065" y="15490"/>
                  </a:lnTo>
                  <a:lnTo>
                    <a:pt x="15776" y="6202"/>
                  </a:lnTo>
                  <a:lnTo>
                    <a:pt x="12333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9"/>
            <p:cNvSpPr/>
            <p:nvPr/>
          </p:nvSpPr>
          <p:spPr>
            <a:xfrm>
              <a:off x="3912550" y="1498200"/>
              <a:ext cx="626975" cy="627000"/>
            </a:xfrm>
            <a:custGeom>
              <a:rect b="b" l="l" r="r" t="t"/>
              <a:pathLst>
                <a:path extrusionOk="0" h="25080" w="25079">
                  <a:moveTo>
                    <a:pt x="6145" y="0"/>
                  </a:moveTo>
                  <a:lnTo>
                    <a:pt x="6174" y="6173"/>
                  </a:lnTo>
                  <a:lnTo>
                    <a:pt x="1" y="6145"/>
                  </a:lnTo>
                  <a:lnTo>
                    <a:pt x="1" y="6145"/>
                  </a:lnTo>
                  <a:lnTo>
                    <a:pt x="6202" y="12333"/>
                  </a:lnTo>
                  <a:lnTo>
                    <a:pt x="6202" y="15776"/>
                  </a:lnTo>
                  <a:lnTo>
                    <a:pt x="15491" y="25079"/>
                  </a:lnTo>
                  <a:lnTo>
                    <a:pt x="15491" y="21806"/>
                  </a:lnTo>
                  <a:lnTo>
                    <a:pt x="9446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807" y="15490"/>
                  </a:lnTo>
                  <a:lnTo>
                    <a:pt x="25079" y="15490"/>
                  </a:lnTo>
                  <a:lnTo>
                    <a:pt x="15777" y="6202"/>
                  </a:lnTo>
                  <a:lnTo>
                    <a:pt x="12332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9"/>
            <p:cNvSpPr/>
            <p:nvPr/>
          </p:nvSpPr>
          <p:spPr>
            <a:xfrm>
              <a:off x="3380975" y="149820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45" y="0"/>
                  </a:moveTo>
                  <a:lnTo>
                    <a:pt x="6159" y="6173"/>
                  </a:lnTo>
                  <a:lnTo>
                    <a:pt x="1" y="6145"/>
                  </a:lnTo>
                  <a:lnTo>
                    <a:pt x="6188" y="12333"/>
                  </a:lnTo>
                  <a:lnTo>
                    <a:pt x="6188" y="15776"/>
                  </a:lnTo>
                  <a:lnTo>
                    <a:pt x="15491" y="25079"/>
                  </a:lnTo>
                  <a:lnTo>
                    <a:pt x="15491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792" y="15490"/>
                  </a:lnTo>
                  <a:lnTo>
                    <a:pt x="25065" y="15490"/>
                  </a:lnTo>
                  <a:lnTo>
                    <a:pt x="15777" y="6202"/>
                  </a:lnTo>
                  <a:lnTo>
                    <a:pt x="12332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9"/>
            <p:cNvSpPr/>
            <p:nvPr/>
          </p:nvSpPr>
          <p:spPr>
            <a:xfrm>
              <a:off x="2849400" y="149820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30" y="0"/>
                  </a:moveTo>
                  <a:lnTo>
                    <a:pt x="6159" y="6173"/>
                  </a:lnTo>
                  <a:lnTo>
                    <a:pt x="1" y="6145"/>
                  </a:lnTo>
                  <a:lnTo>
                    <a:pt x="6187" y="12333"/>
                  </a:lnTo>
                  <a:lnTo>
                    <a:pt x="6187" y="15776"/>
                  </a:lnTo>
                  <a:lnTo>
                    <a:pt x="15476" y="25079"/>
                  </a:lnTo>
                  <a:lnTo>
                    <a:pt x="15476" y="21806"/>
                  </a:lnTo>
                  <a:lnTo>
                    <a:pt x="9432" y="15747"/>
                  </a:lnTo>
                  <a:lnTo>
                    <a:pt x="15733" y="15747"/>
                  </a:lnTo>
                  <a:lnTo>
                    <a:pt x="15733" y="9446"/>
                  </a:lnTo>
                  <a:lnTo>
                    <a:pt x="21792" y="15490"/>
                  </a:lnTo>
                  <a:lnTo>
                    <a:pt x="25065" y="15490"/>
                  </a:lnTo>
                  <a:lnTo>
                    <a:pt x="15776" y="6202"/>
                  </a:lnTo>
                  <a:lnTo>
                    <a:pt x="12318" y="6202"/>
                  </a:lnTo>
                  <a:lnTo>
                    <a:pt x="6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9"/>
            <p:cNvSpPr/>
            <p:nvPr/>
          </p:nvSpPr>
          <p:spPr>
            <a:xfrm>
              <a:off x="2317450" y="1498200"/>
              <a:ext cx="627000" cy="627000"/>
            </a:xfrm>
            <a:custGeom>
              <a:rect b="b" l="l" r="r" t="t"/>
              <a:pathLst>
                <a:path extrusionOk="0" h="25080" w="25080">
                  <a:moveTo>
                    <a:pt x="6145" y="0"/>
                  </a:moveTo>
                  <a:lnTo>
                    <a:pt x="6174" y="6173"/>
                  </a:lnTo>
                  <a:lnTo>
                    <a:pt x="1" y="6145"/>
                  </a:lnTo>
                  <a:lnTo>
                    <a:pt x="1" y="6145"/>
                  </a:lnTo>
                  <a:lnTo>
                    <a:pt x="6189" y="12333"/>
                  </a:lnTo>
                  <a:lnTo>
                    <a:pt x="6189" y="15776"/>
                  </a:lnTo>
                  <a:lnTo>
                    <a:pt x="15491" y="25079"/>
                  </a:lnTo>
                  <a:lnTo>
                    <a:pt x="15491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793" y="15490"/>
                  </a:lnTo>
                  <a:lnTo>
                    <a:pt x="25080" y="15490"/>
                  </a:lnTo>
                  <a:lnTo>
                    <a:pt x="15777" y="6202"/>
                  </a:lnTo>
                  <a:lnTo>
                    <a:pt x="12333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9"/>
            <p:cNvSpPr/>
            <p:nvPr/>
          </p:nvSpPr>
          <p:spPr>
            <a:xfrm>
              <a:off x="1785875" y="149820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32" y="0"/>
                  </a:moveTo>
                  <a:lnTo>
                    <a:pt x="6160" y="6173"/>
                  </a:lnTo>
                  <a:lnTo>
                    <a:pt x="6160" y="6173"/>
                  </a:lnTo>
                  <a:lnTo>
                    <a:pt x="1" y="6145"/>
                  </a:lnTo>
                  <a:lnTo>
                    <a:pt x="1" y="6145"/>
                  </a:lnTo>
                  <a:lnTo>
                    <a:pt x="6189" y="12333"/>
                  </a:lnTo>
                  <a:lnTo>
                    <a:pt x="6189" y="15776"/>
                  </a:lnTo>
                  <a:lnTo>
                    <a:pt x="15477" y="25079"/>
                  </a:lnTo>
                  <a:lnTo>
                    <a:pt x="15477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793" y="15490"/>
                  </a:lnTo>
                  <a:lnTo>
                    <a:pt x="25065" y="15490"/>
                  </a:lnTo>
                  <a:lnTo>
                    <a:pt x="15776" y="6202"/>
                  </a:lnTo>
                  <a:lnTo>
                    <a:pt x="12333" y="6202"/>
                  </a:lnTo>
                  <a:lnTo>
                    <a:pt x="6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9"/>
            <p:cNvSpPr/>
            <p:nvPr/>
          </p:nvSpPr>
          <p:spPr>
            <a:xfrm>
              <a:off x="1253950" y="1498200"/>
              <a:ext cx="626975" cy="627000"/>
            </a:xfrm>
            <a:custGeom>
              <a:rect b="b" l="l" r="r" t="t"/>
              <a:pathLst>
                <a:path extrusionOk="0" h="25080" w="25079">
                  <a:moveTo>
                    <a:pt x="6145" y="0"/>
                  </a:moveTo>
                  <a:lnTo>
                    <a:pt x="6174" y="6173"/>
                  </a:lnTo>
                  <a:lnTo>
                    <a:pt x="1" y="6145"/>
                  </a:lnTo>
                  <a:lnTo>
                    <a:pt x="6203" y="12333"/>
                  </a:lnTo>
                  <a:lnTo>
                    <a:pt x="6203" y="15776"/>
                  </a:lnTo>
                  <a:lnTo>
                    <a:pt x="15491" y="25079"/>
                  </a:lnTo>
                  <a:lnTo>
                    <a:pt x="15491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807" y="15490"/>
                  </a:lnTo>
                  <a:lnTo>
                    <a:pt x="25079" y="15490"/>
                  </a:lnTo>
                  <a:lnTo>
                    <a:pt x="15777" y="6202"/>
                  </a:lnTo>
                  <a:lnTo>
                    <a:pt x="12332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9"/>
            <p:cNvSpPr/>
            <p:nvPr/>
          </p:nvSpPr>
          <p:spPr>
            <a:xfrm>
              <a:off x="722375" y="1498200"/>
              <a:ext cx="626625" cy="627000"/>
            </a:xfrm>
            <a:custGeom>
              <a:rect b="b" l="l" r="r" t="t"/>
              <a:pathLst>
                <a:path extrusionOk="0" h="25080" w="25065">
                  <a:moveTo>
                    <a:pt x="6145" y="0"/>
                  </a:moveTo>
                  <a:lnTo>
                    <a:pt x="6159" y="6173"/>
                  </a:lnTo>
                  <a:lnTo>
                    <a:pt x="1" y="6145"/>
                  </a:lnTo>
                  <a:lnTo>
                    <a:pt x="6188" y="12333"/>
                  </a:lnTo>
                  <a:lnTo>
                    <a:pt x="6188" y="15776"/>
                  </a:lnTo>
                  <a:lnTo>
                    <a:pt x="15491" y="25079"/>
                  </a:lnTo>
                  <a:lnTo>
                    <a:pt x="15491" y="21806"/>
                  </a:lnTo>
                  <a:lnTo>
                    <a:pt x="9432" y="15747"/>
                  </a:lnTo>
                  <a:lnTo>
                    <a:pt x="15748" y="15747"/>
                  </a:lnTo>
                  <a:lnTo>
                    <a:pt x="15748" y="9446"/>
                  </a:lnTo>
                  <a:lnTo>
                    <a:pt x="21792" y="15490"/>
                  </a:lnTo>
                  <a:lnTo>
                    <a:pt x="25065" y="15490"/>
                  </a:lnTo>
                  <a:lnTo>
                    <a:pt x="15777" y="6202"/>
                  </a:lnTo>
                  <a:lnTo>
                    <a:pt x="12332" y="6202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9"/>
            <p:cNvSpPr/>
            <p:nvPr/>
          </p:nvSpPr>
          <p:spPr>
            <a:xfrm>
              <a:off x="541250" y="2006575"/>
              <a:ext cx="36450" cy="118625"/>
            </a:xfrm>
            <a:custGeom>
              <a:rect b="b" l="l" r="r" t="t"/>
              <a:pathLst>
                <a:path extrusionOk="0" h="4745" w="1458">
                  <a:moveTo>
                    <a:pt x="0" y="0"/>
                  </a:moveTo>
                  <a:lnTo>
                    <a:pt x="0" y="3272"/>
                  </a:lnTo>
                  <a:lnTo>
                    <a:pt x="1458" y="4744"/>
                  </a:lnTo>
                  <a:lnTo>
                    <a:pt x="1458" y="14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9"/>
            <p:cNvSpPr/>
            <p:nvPr/>
          </p:nvSpPr>
          <p:spPr>
            <a:xfrm>
              <a:off x="541250" y="1653225"/>
              <a:ext cx="276175" cy="238675"/>
            </a:xfrm>
            <a:custGeom>
              <a:rect b="b" l="l" r="r" t="t"/>
              <a:pathLst>
                <a:path extrusionOk="0" h="9547" w="11047">
                  <a:moveTo>
                    <a:pt x="0" y="1"/>
                  </a:moveTo>
                  <a:lnTo>
                    <a:pt x="0" y="9546"/>
                  </a:lnTo>
                  <a:lnTo>
                    <a:pt x="1715" y="9546"/>
                  </a:lnTo>
                  <a:lnTo>
                    <a:pt x="1715" y="3245"/>
                  </a:lnTo>
                  <a:lnTo>
                    <a:pt x="7774" y="9289"/>
                  </a:lnTo>
                  <a:lnTo>
                    <a:pt x="11047" y="9289"/>
                  </a:lnTo>
                  <a:lnTo>
                    <a:pt x="17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9"/>
            <p:cNvSpPr/>
            <p:nvPr/>
          </p:nvSpPr>
          <p:spPr>
            <a:xfrm>
              <a:off x="6918025" y="2406300"/>
              <a:ext cx="626625" cy="592325"/>
            </a:xfrm>
            <a:custGeom>
              <a:rect b="b" l="l" r="r" t="t"/>
              <a:pathLst>
                <a:path extrusionOk="0" h="23693" w="25065">
                  <a:moveTo>
                    <a:pt x="6145" y="1"/>
                  </a:moveTo>
                  <a:lnTo>
                    <a:pt x="6173" y="6160"/>
                  </a:lnTo>
                  <a:lnTo>
                    <a:pt x="6173" y="6174"/>
                  </a:lnTo>
                  <a:lnTo>
                    <a:pt x="6160" y="6174"/>
                  </a:lnTo>
                  <a:lnTo>
                    <a:pt x="6160" y="6160"/>
                  </a:lnTo>
                  <a:lnTo>
                    <a:pt x="0" y="6145"/>
                  </a:lnTo>
                  <a:lnTo>
                    <a:pt x="0" y="6145"/>
                  </a:lnTo>
                  <a:lnTo>
                    <a:pt x="6188" y="12333"/>
                  </a:lnTo>
                  <a:lnTo>
                    <a:pt x="6188" y="15776"/>
                  </a:lnTo>
                  <a:lnTo>
                    <a:pt x="14105" y="23693"/>
                  </a:lnTo>
                  <a:lnTo>
                    <a:pt x="15490" y="23693"/>
                  </a:lnTo>
                  <a:lnTo>
                    <a:pt x="15490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3" y="15491"/>
                  </a:lnTo>
                  <a:lnTo>
                    <a:pt x="25064" y="15491"/>
                  </a:lnTo>
                  <a:lnTo>
                    <a:pt x="15776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9"/>
            <p:cNvSpPr/>
            <p:nvPr/>
          </p:nvSpPr>
          <p:spPr>
            <a:xfrm>
              <a:off x="7440300" y="2406300"/>
              <a:ext cx="214750" cy="454450"/>
            </a:xfrm>
            <a:custGeom>
              <a:rect b="b" l="l" r="r" t="t"/>
              <a:pathLst>
                <a:path extrusionOk="0" h="18178" w="8590">
                  <a:moveTo>
                    <a:pt x="6145" y="1"/>
                  </a:moveTo>
                  <a:lnTo>
                    <a:pt x="6174" y="6160"/>
                  </a:lnTo>
                  <a:lnTo>
                    <a:pt x="6174" y="6160"/>
                  </a:lnTo>
                  <a:lnTo>
                    <a:pt x="1" y="6145"/>
                  </a:lnTo>
                  <a:lnTo>
                    <a:pt x="6203" y="12333"/>
                  </a:lnTo>
                  <a:lnTo>
                    <a:pt x="6203" y="15776"/>
                  </a:lnTo>
                  <a:lnTo>
                    <a:pt x="8590" y="18177"/>
                  </a:lnTo>
                  <a:lnTo>
                    <a:pt x="8590" y="2445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9"/>
            <p:cNvSpPr/>
            <p:nvPr/>
          </p:nvSpPr>
          <p:spPr>
            <a:xfrm>
              <a:off x="6367150" y="2406300"/>
              <a:ext cx="627000" cy="592325"/>
            </a:xfrm>
            <a:custGeom>
              <a:rect b="b" l="l" r="r" t="t"/>
              <a:pathLst>
                <a:path extrusionOk="0" h="23693" w="25080">
                  <a:moveTo>
                    <a:pt x="6145" y="1"/>
                  </a:moveTo>
                  <a:lnTo>
                    <a:pt x="6174" y="6160"/>
                  </a:lnTo>
                  <a:lnTo>
                    <a:pt x="1" y="6145"/>
                  </a:lnTo>
                  <a:lnTo>
                    <a:pt x="6202" y="12333"/>
                  </a:lnTo>
                  <a:lnTo>
                    <a:pt x="6202" y="15776"/>
                  </a:lnTo>
                  <a:lnTo>
                    <a:pt x="14105" y="23693"/>
                  </a:lnTo>
                  <a:lnTo>
                    <a:pt x="15491" y="23693"/>
                  </a:lnTo>
                  <a:lnTo>
                    <a:pt x="15491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807" y="15491"/>
                  </a:lnTo>
                  <a:lnTo>
                    <a:pt x="25080" y="15491"/>
                  </a:lnTo>
                  <a:lnTo>
                    <a:pt x="15776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9"/>
            <p:cNvSpPr/>
            <p:nvPr/>
          </p:nvSpPr>
          <p:spPr>
            <a:xfrm>
              <a:off x="5850575" y="2406300"/>
              <a:ext cx="627000" cy="592325"/>
            </a:xfrm>
            <a:custGeom>
              <a:rect b="b" l="l" r="r" t="t"/>
              <a:pathLst>
                <a:path extrusionOk="0" h="23693" w="25080">
                  <a:moveTo>
                    <a:pt x="6145" y="1"/>
                  </a:moveTo>
                  <a:lnTo>
                    <a:pt x="6174" y="6160"/>
                  </a:lnTo>
                  <a:lnTo>
                    <a:pt x="6174" y="6160"/>
                  </a:lnTo>
                  <a:lnTo>
                    <a:pt x="1" y="6145"/>
                  </a:lnTo>
                  <a:lnTo>
                    <a:pt x="6202" y="12333"/>
                  </a:lnTo>
                  <a:lnTo>
                    <a:pt x="6202" y="15776"/>
                  </a:lnTo>
                  <a:lnTo>
                    <a:pt x="14105" y="23693"/>
                  </a:lnTo>
                  <a:lnTo>
                    <a:pt x="15491" y="23693"/>
                  </a:lnTo>
                  <a:lnTo>
                    <a:pt x="15491" y="21793"/>
                  </a:lnTo>
                  <a:lnTo>
                    <a:pt x="9447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807" y="15491"/>
                  </a:lnTo>
                  <a:lnTo>
                    <a:pt x="25080" y="15491"/>
                  </a:lnTo>
                  <a:lnTo>
                    <a:pt x="15777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9"/>
            <p:cNvSpPr/>
            <p:nvPr/>
          </p:nvSpPr>
          <p:spPr>
            <a:xfrm>
              <a:off x="5319000" y="2406300"/>
              <a:ext cx="626625" cy="592325"/>
            </a:xfrm>
            <a:custGeom>
              <a:rect b="b" l="l" r="r" t="t"/>
              <a:pathLst>
                <a:path extrusionOk="0" h="23693" w="25065">
                  <a:moveTo>
                    <a:pt x="6145" y="1"/>
                  </a:moveTo>
                  <a:lnTo>
                    <a:pt x="6160" y="6160"/>
                  </a:lnTo>
                  <a:lnTo>
                    <a:pt x="1" y="6145"/>
                  </a:lnTo>
                  <a:lnTo>
                    <a:pt x="1" y="6145"/>
                  </a:lnTo>
                  <a:lnTo>
                    <a:pt x="6189" y="12333"/>
                  </a:lnTo>
                  <a:lnTo>
                    <a:pt x="6189" y="15776"/>
                  </a:lnTo>
                  <a:lnTo>
                    <a:pt x="14105" y="23693"/>
                  </a:lnTo>
                  <a:lnTo>
                    <a:pt x="15491" y="23693"/>
                  </a:lnTo>
                  <a:lnTo>
                    <a:pt x="15491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3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9"/>
            <p:cNvSpPr/>
            <p:nvPr/>
          </p:nvSpPr>
          <p:spPr>
            <a:xfrm>
              <a:off x="4787425" y="2406300"/>
              <a:ext cx="626625" cy="592325"/>
            </a:xfrm>
            <a:custGeom>
              <a:rect b="b" l="l" r="r" t="t"/>
              <a:pathLst>
                <a:path extrusionOk="0" h="23693" w="25065">
                  <a:moveTo>
                    <a:pt x="6131" y="1"/>
                  </a:moveTo>
                  <a:lnTo>
                    <a:pt x="6160" y="6160"/>
                  </a:lnTo>
                  <a:lnTo>
                    <a:pt x="6160" y="6160"/>
                  </a:lnTo>
                  <a:lnTo>
                    <a:pt x="1" y="6145"/>
                  </a:lnTo>
                  <a:lnTo>
                    <a:pt x="1" y="6145"/>
                  </a:lnTo>
                  <a:lnTo>
                    <a:pt x="6189" y="12333"/>
                  </a:lnTo>
                  <a:lnTo>
                    <a:pt x="6189" y="15776"/>
                  </a:lnTo>
                  <a:lnTo>
                    <a:pt x="14105" y="23693"/>
                  </a:lnTo>
                  <a:lnTo>
                    <a:pt x="15477" y="23693"/>
                  </a:lnTo>
                  <a:lnTo>
                    <a:pt x="15477" y="21793"/>
                  </a:lnTo>
                  <a:lnTo>
                    <a:pt x="9432" y="15748"/>
                  </a:lnTo>
                  <a:lnTo>
                    <a:pt x="15734" y="15748"/>
                  </a:lnTo>
                  <a:lnTo>
                    <a:pt x="15734" y="9432"/>
                  </a:lnTo>
                  <a:lnTo>
                    <a:pt x="21793" y="15491"/>
                  </a:lnTo>
                  <a:lnTo>
                    <a:pt x="25065" y="15491"/>
                  </a:lnTo>
                  <a:lnTo>
                    <a:pt x="15776" y="6189"/>
                  </a:lnTo>
                  <a:lnTo>
                    <a:pt x="12318" y="6189"/>
                  </a:lnTo>
                  <a:lnTo>
                    <a:pt x="61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9"/>
            <p:cNvSpPr/>
            <p:nvPr/>
          </p:nvSpPr>
          <p:spPr>
            <a:xfrm>
              <a:off x="4255500" y="2406300"/>
              <a:ext cx="626975" cy="592325"/>
            </a:xfrm>
            <a:custGeom>
              <a:rect b="b" l="l" r="r" t="t"/>
              <a:pathLst>
                <a:path extrusionOk="0" h="23693" w="25079">
                  <a:moveTo>
                    <a:pt x="6145" y="1"/>
                  </a:moveTo>
                  <a:lnTo>
                    <a:pt x="6174" y="6160"/>
                  </a:lnTo>
                  <a:lnTo>
                    <a:pt x="6174" y="6174"/>
                  </a:lnTo>
                  <a:lnTo>
                    <a:pt x="6159" y="6160"/>
                  </a:lnTo>
                  <a:lnTo>
                    <a:pt x="1" y="6145"/>
                  </a:lnTo>
                  <a:lnTo>
                    <a:pt x="6188" y="12333"/>
                  </a:lnTo>
                  <a:lnTo>
                    <a:pt x="6188" y="15776"/>
                  </a:lnTo>
                  <a:lnTo>
                    <a:pt x="14104" y="23693"/>
                  </a:lnTo>
                  <a:lnTo>
                    <a:pt x="15491" y="23693"/>
                  </a:lnTo>
                  <a:lnTo>
                    <a:pt x="15491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2" y="15491"/>
                  </a:lnTo>
                  <a:lnTo>
                    <a:pt x="25079" y="15491"/>
                  </a:lnTo>
                  <a:lnTo>
                    <a:pt x="15777" y="6189"/>
                  </a:lnTo>
                  <a:lnTo>
                    <a:pt x="12332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9"/>
            <p:cNvSpPr/>
            <p:nvPr/>
          </p:nvSpPr>
          <p:spPr>
            <a:xfrm>
              <a:off x="3723925" y="2406300"/>
              <a:ext cx="626625" cy="592325"/>
            </a:xfrm>
            <a:custGeom>
              <a:rect b="b" l="l" r="r" t="t"/>
              <a:pathLst>
                <a:path extrusionOk="0" h="23693" w="25065">
                  <a:moveTo>
                    <a:pt x="6130" y="1"/>
                  </a:moveTo>
                  <a:lnTo>
                    <a:pt x="6159" y="6160"/>
                  </a:lnTo>
                  <a:lnTo>
                    <a:pt x="6159" y="6160"/>
                  </a:lnTo>
                  <a:lnTo>
                    <a:pt x="1" y="6145"/>
                  </a:lnTo>
                  <a:lnTo>
                    <a:pt x="6188" y="12333"/>
                  </a:lnTo>
                  <a:lnTo>
                    <a:pt x="6188" y="15776"/>
                  </a:lnTo>
                  <a:lnTo>
                    <a:pt x="14104" y="23693"/>
                  </a:lnTo>
                  <a:lnTo>
                    <a:pt x="15476" y="23693"/>
                  </a:lnTo>
                  <a:lnTo>
                    <a:pt x="15476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2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32" y="6189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9"/>
            <p:cNvSpPr/>
            <p:nvPr/>
          </p:nvSpPr>
          <p:spPr>
            <a:xfrm>
              <a:off x="3191975" y="2406300"/>
              <a:ext cx="627000" cy="592325"/>
            </a:xfrm>
            <a:custGeom>
              <a:rect b="b" l="l" r="r" t="t"/>
              <a:pathLst>
                <a:path extrusionOk="0" h="23693" w="25080">
                  <a:moveTo>
                    <a:pt x="6145" y="1"/>
                  </a:moveTo>
                  <a:lnTo>
                    <a:pt x="6174" y="6160"/>
                  </a:lnTo>
                  <a:lnTo>
                    <a:pt x="6174" y="6160"/>
                  </a:lnTo>
                  <a:lnTo>
                    <a:pt x="1" y="6145"/>
                  </a:lnTo>
                  <a:lnTo>
                    <a:pt x="6203" y="12333"/>
                  </a:lnTo>
                  <a:lnTo>
                    <a:pt x="6203" y="15776"/>
                  </a:lnTo>
                  <a:lnTo>
                    <a:pt x="14105" y="23693"/>
                  </a:lnTo>
                  <a:lnTo>
                    <a:pt x="15491" y="23693"/>
                  </a:lnTo>
                  <a:lnTo>
                    <a:pt x="15491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807" y="15491"/>
                  </a:lnTo>
                  <a:lnTo>
                    <a:pt x="25080" y="15491"/>
                  </a:lnTo>
                  <a:lnTo>
                    <a:pt x="15777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9"/>
            <p:cNvSpPr/>
            <p:nvPr/>
          </p:nvSpPr>
          <p:spPr>
            <a:xfrm>
              <a:off x="2660400" y="2406300"/>
              <a:ext cx="626625" cy="592325"/>
            </a:xfrm>
            <a:custGeom>
              <a:rect b="b" l="l" r="r" t="t"/>
              <a:pathLst>
                <a:path extrusionOk="0" h="23693" w="25065">
                  <a:moveTo>
                    <a:pt x="6145" y="1"/>
                  </a:moveTo>
                  <a:lnTo>
                    <a:pt x="6160" y="6160"/>
                  </a:lnTo>
                  <a:lnTo>
                    <a:pt x="1" y="6145"/>
                  </a:lnTo>
                  <a:lnTo>
                    <a:pt x="6189" y="12333"/>
                  </a:lnTo>
                  <a:lnTo>
                    <a:pt x="6189" y="15776"/>
                  </a:lnTo>
                  <a:lnTo>
                    <a:pt x="14105" y="23693"/>
                  </a:lnTo>
                  <a:lnTo>
                    <a:pt x="15477" y="23693"/>
                  </a:lnTo>
                  <a:lnTo>
                    <a:pt x="15477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3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9"/>
            <p:cNvSpPr/>
            <p:nvPr/>
          </p:nvSpPr>
          <p:spPr>
            <a:xfrm>
              <a:off x="2128500" y="2406300"/>
              <a:ext cx="626950" cy="592325"/>
            </a:xfrm>
            <a:custGeom>
              <a:rect b="b" l="l" r="r" t="t"/>
              <a:pathLst>
                <a:path extrusionOk="0" h="23693" w="25078">
                  <a:moveTo>
                    <a:pt x="6145" y="1"/>
                  </a:moveTo>
                  <a:lnTo>
                    <a:pt x="6173" y="6160"/>
                  </a:lnTo>
                  <a:lnTo>
                    <a:pt x="6173" y="6160"/>
                  </a:lnTo>
                  <a:lnTo>
                    <a:pt x="0" y="6145"/>
                  </a:lnTo>
                  <a:lnTo>
                    <a:pt x="6202" y="12333"/>
                  </a:lnTo>
                  <a:lnTo>
                    <a:pt x="6202" y="15776"/>
                  </a:lnTo>
                  <a:lnTo>
                    <a:pt x="14103" y="23693"/>
                  </a:lnTo>
                  <a:lnTo>
                    <a:pt x="15490" y="23693"/>
                  </a:lnTo>
                  <a:lnTo>
                    <a:pt x="15490" y="21793"/>
                  </a:lnTo>
                  <a:lnTo>
                    <a:pt x="9445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806" y="15491"/>
                  </a:lnTo>
                  <a:lnTo>
                    <a:pt x="25078" y="15491"/>
                  </a:lnTo>
                  <a:lnTo>
                    <a:pt x="15776" y="6189"/>
                  </a:lnTo>
                  <a:lnTo>
                    <a:pt x="12331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9"/>
            <p:cNvSpPr/>
            <p:nvPr/>
          </p:nvSpPr>
          <p:spPr>
            <a:xfrm>
              <a:off x="1596900" y="2406300"/>
              <a:ext cx="626650" cy="592325"/>
            </a:xfrm>
            <a:custGeom>
              <a:rect b="b" l="l" r="r" t="t"/>
              <a:pathLst>
                <a:path extrusionOk="0" h="23693" w="25066">
                  <a:moveTo>
                    <a:pt x="6146" y="1"/>
                  </a:moveTo>
                  <a:lnTo>
                    <a:pt x="6159" y="6160"/>
                  </a:lnTo>
                  <a:lnTo>
                    <a:pt x="1" y="6145"/>
                  </a:lnTo>
                  <a:lnTo>
                    <a:pt x="6188" y="12333"/>
                  </a:lnTo>
                  <a:lnTo>
                    <a:pt x="6188" y="15776"/>
                  </a:lnTo>
                  <a:lnTo>
                    <a:pt x="14104" y="23693"/>
                  </a:lnTo>
                  <a:lnTo>
                    <a:pt x="15491" y="23693"/>
                  </a:lnTo>
                  <a:lnTo>
                    <a:pt x="15491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2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32" y="6189"/>
                  </a:lnTo>
                  <a:lnTo>
                    <a:pt x="6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9"/>
            <p:cNvSpPr/>
            <p:nvPr/>
          </p:nvSpPr>
          <p:spPr>
            <a:xfrm>
              <a:off x="1065325" y="2406300"/>
              <a:ext cx="626650" cy="592325"/>
            </a:xfrm>
            <a:custGeom>
              <a:rect b="b" l="l" r="r" t="t"/>
              <a:pathLst>
                <a:path extrusionOk="0" h="23693" w="25066">
                  <a:moveTo>
                    <a:pt x="6131" y="1"/>
                  </a:moveTo>
                  <a:lnTo>
                    <a:pt x="6159" y="6160"/>
                  </a:lnTo>
                  <a:lnTo>
                    <a:pt x="6159" y="6160"/>
                  </a:lnTo>
                  <a:lnTo>
                    <a:pt x="1" y="6145"/>
                  </a:lnTo>
                  <a:lnTo>
                    <a:pt x="6188" y="12333"/>
                  </a:lnTo>
                  <a:lnTo>
                    <a:pt x="6188" y="15776"/>
                  </a:lnTo>
                  <a:lnTo>
                    <a:pt x="14104" y="23693"/>
                  </a:lnTo>
                  <a:lnTo>
                    <a:pt x="15476" y="23693"/>
                  </a:lnTo>
                  <a:lnTo>
                    <a:pt x="15476" y="21793"/>
                  </a:lnTo>
                  <a:lnTo>
                    <a:pt x="9432" y="15748"/>
                  </a:lnTo>
                  <a:lnTo>
                    <a:pt x="15733" y="15748"/>
                  </a:lnTo>
                  <a:lnTo>
                    <a:pt x="15733" y="9432"/>
                  </a:lnTo>
                  <a:lnTo>
                    <a:pt x="21792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19" y="6189"/>
                  </a:lnTo>
                  <a:lnTo>
                    <a:pt x="61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9"/>
            <p:cNvSpPr/>
            <p:nvPr/>
          </p:nvSpPr>
          <p:spPr>
            <a:xfrm>
              <a:off x="541250" y="2406300"/>
              <a:ext cx="619125" cy="592325"/>
            </a:xfrm>
            <a:custGeom>
              <a:rect b="b" l="l" r="r" t="t"/>
              <a:pathLst>
                <a:path extrusionOk="0" h="23693" w="24765">
                  <a:moveTo>
                    <a:pt x="5831" y="1"/>
                  </a:moveTo>
                  <a:lnTo>
                    <a:pt x="5859" y="6160"/>
                  </a:lnTo>
                  <a:lnTo>
                    <a:pt x="0" y="6145"/>
                  </a:lnTo>
                  <a:lnTo>
                    <a:pt x="0" y="6446"/>
                  </a:lnTo>
                  <a:lnTo>
                    <a:pt x="5874" y="12333"/>
                  </a:lnTo>
                  <a:lnTo>
                    <a:pt x="5874" y="15776"/>
                  </a:lnTo>
                  <a:lnTo>
                    <a:pt x="13790" y="23693"/>
                  </a:lnTo>
                  <a:lnTo>
                    <a:pt x="15176" y="23693"/>
                  </a:lnTo>
                  <a:lnTo>
                    <a:pt x="15176" y="21793"/>
                  </a:lnTo>
                  <a:lnTo>
                    <a:pt x="9117" y="15748"/>
                  </a:lnTo>
                  <a:lnTo>
                    <a:pt x="15433" y="15748"/>
                  </a:lnTo>
                  <a:lnTo>
                    <a:pt x="15433" y="9432"/>
                  </a:lnTo>
                  <a:lnTo>
                    <a:pt x="21478" y="15491"/>
                  </a:lnTo>
                  <a:lnTo>
                    <a:pt x="24765" y="15491"/>
                  </a:lnTo>
                  <a:lnTo>
                    <a:pt x="15462" y="6189"/>
                  </a:lnTo>
                  <a:lnTo>
                    <a:pt x="12019" y="6189"/>
                  </a:lnTo>
                  <a:lnTo>
                    <a:pt x="58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9"/>
            <p:cNvSpPr/>
            <p:nvPr/>
          </p:nvSpPr>
          <p:spPr>
            <a:xfrm>
              <a:off x="541250" y="2706050"/>
              <a:ext cx="87200" cy="87525"/>
            </a:xfrm>
            <a:custGeom>
              <a:rect b="b" l="l" r="r" t="t"/>
              <a:pathLst>
                <a:path extrusionOk="0" h="3501" w="3488">
                  <a:moveTo>
                    <a:pt x="0" y="0"/>
                  </a:moveTo>
                  <a:lnTo>
                    <a:pt x="0" y="3272"/>
                  </a:lnTo>
                  <a:lnTo>
                    <a:pt x="215" y="3501"/>
                  </a:lnTo>
                  <a:lnTo>
                    <a:pt x="3487" y="3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9"/>
            <p:cNvSpPr/>
            <p:nvPr/>
          </p:nvSpPr>
          <p:spPr>
            <a:xfrm>
              <a:off x="7028425" y="1966550"/>
              <a:ext cx="626625" cy="626625"/>
            </a:xfrm>
            <a:custGeom>
              <a:rect b="b" l="l" r="r" t="t"/>
              <a:pathLst>
                <a:path extrusionOk="0" h="25065" w="25065">
                  <a:moveTo>
                    <a:pt x="6130" y="1"/>
                  </a:moveTo>
                  <a:lnTo>
                    <a:pt x="6159" y="6159"/>
                  </a:lnTo>
                  <a:lnTo>
                    <a:pt x="0" y="6130"/>
                  </a:lnTo>
                  <a:lnTo>
                    <a:pt x="6187" y="12318"/>
                  </a:lnTo>
                  <a:lnTo>
                    <a:pt x="6187" y="15776"/>
                  </a:lnTo>
                  <a:lnTo>
                    <a:pt x="15476" y="25065"/>
                  </a:lnTo>
                  <a:lnTo>
                    <a:pt x="15476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2" y="15476"/>
                  </a:lnTo>
                  <a:lnTo>
                    <a:pt x="25065" y="15476"/>
                  </a:lnTo>
                  <a:lnTo>
                    <a:pt x="15776" y="6187"/>
                  </a:lnTo>
                  <a:lnTo>
                    <a:pt x="12332" y="6187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9"/>
            <p:cNvSpPr/>
            <p:nvPr/>
          </p:nvSpPr>
          <p:spPr>
            <a:xfrm>
              <a:off x="7550700" y="2119800"/>
              <a:ext cx="104350" cy="104325"/>
            </a:xfrm>
            <a:custGeom>
              <a:rect b="b" l="l" r="r" t="t"/>
              <a:pathLst>
                <a:path extrusionOk="0" h="4173" w="4174">
                  <a:moveTo>
                    <a:pt x="1" y="0"/>
                  </a:moveTo>
                  <a:lnTo>
                    <a:pt x="4174" y="4173"/>
                  </a:lnTo>
                  <a:lnTo>
                    <a:pt x="4174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9"/>
            <p:cNvSpPr/>
            <p:nvPr/>
          </p:nvSpPr>
          <p:spPr>
            <a:xfrm>
              <a:off x="6477550" y="1966550"/>
              <a:ext cx="626625" cy="626625"/>
            </a:xfrm>
            <a:custGeom>
              <a:rect b="b" l="l" r="r" t="t"/>
              <a:pathLst>
                <a:path extrusionOk="0" h="25065" w="25065">
                  <a:moveTo>
                    <a:pt x="6145" y="1"/>
                  </a:moveTo>
                  <a:lnTo>
                    <a:pt x="6159" y="6159"/>
                  </a:lnTo>
                  <a:lnTo>
                    <a:pt x="1" y="6130"/>
                  </a:lnTo>
                  <a:lnTo>
                    <a:pt x="6188" y="12318"/>
                  </a:lnTo>
                  <a:lnTo>
                    <a:pt x="6188" y="15776"/>
                  </a:lnTo>
                  <a:lnTo>
                    <a:pt x="15476" y="25065"/>
                  </a:lnTo>
                  <a:lnTo>
                    <a:pt x="15491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2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32" y="6187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9"/>
            <p:cNvSpPr/>
            <p:nvPr/>
          </p:nvSpPr>
          <p:spPr>
            <a:xfrm>
              <a:off x="5960975" y="1966550"/>
              <a:ext cx="626625" cy="626625"/>
            </a:xfrm>
            <a:custGeom>
              <a:rect b="b" l="l" r="r" t="t"/>
              <a:pathLst>
                <a:path extrusionOk="0" h="25065" w="25065">
                  <a:moveTo>
                    <a:pt x="6145" y="1"/>
                  </a:moveTo>
                  <a:lnTo>
                    <a:pt x="6159" y="6159"/>
                  </a:lnTo>
                  <a:lnTo>
                    <a:pt x="1" y="6130"/>
                  </a:lnTo>
                  <a:lnTo>
                    <a:pt x="6188" y="12318"/>
                  </a:lnTo>
                  <a:lnTo>
                    <a:pt x="6188" y="15776"/>
                  </a:lnTo>
                  <a:lnTo>
                    <a:pt x="15491" y="25065"/>
                  </a:lnTo>
                  <a:lnTo>
                    <a:pt x="15491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2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32" y="6187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9"/>
            <p:cNvSpPr/>
            <p:nvPr/>
          </p:nvSpPr>
          <p:spPr>
            <a:xfrm>
              <a:off x="5429400" y="1966550"/>
              <a:ext cx="626625" cy="626625"/>
            </a:xfrm>
            <a:custGeom>
              <a:rect b="b" l="l" r="r" t="t"/>
              <a:pathLst>
                <a:path extrusionOk="0" h="25065" w="25065">
                  <a:moveTo>
                    <a:pt x="6130" y="1"/>
                  </a:moveTo>
                  <a:lnTo>
                    <a:pt x="6159" y="6159"/>
                  </a:lnTo>
                  <a:lnTo>
                    <a:pt x="1" y="6130"/>
                  </a:lnTo>
                  <a:lnTo>
                    <a:pt x="6188" y="12318"/>
                  </a:lnTo>
                  <a:lnTo>
                    <a:pt x="6188" y="15776"/>
                  </a:lnTo>
                  <a:lnTo>
                    <a:pt x="15476" y="25065"/>
                  </a:lnTo>
                  <a:lnTo>
                    <a:pt x="15476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2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32" y="6187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9"/>
            <p:cNvSpPr/>
            <p:nvPr/>
          </p:nvSpPr>
          <p:spPr>
            <a:xfrm>
              <a:off x="4897450" y="1966550"/>
              <a:ext cx="627000" cy="626625"/>
            </a:xfrm>
            <a:custGeom>
              <a:rect b="b" l="l" r="r" t="t"/>
              <a:pathLst>
                <a:path extrusionOk="0" h="25065" w="25080">
                  <a:moveTo>
                    <a:pt x="6145" y="1"/>
                  </a:moveTo>
                  <a:lnTo>
                    <a:pt x="6174" y="6159"/>
                  </a:lnTo>
                  <a:lnTo>
                    <a:pt x="1" y="6130"/>
                  </a:lnTo>
                  <a:lnTo>
                    <a:pt x="6189" y="12318"/>
                  </a:lnTo>
                  <a:lnTo>
                    <a:pt x="6189" y="15776"/>
                  </a:lnTo>
                  <a:lnTo>
                    <a:pt x="15491" y="25065"/>
                  </a:lnTo>
                  <a:lnTo>
                    <a:pt x="15491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807" y="15476"/>
                  </a:lnTo>
                  <a:lnTo>
                    <a:pt x="25080" y="15476"/>
                  </a:lnTo>
                  <a:lnTo>
                    <a:pt x="15777" y="6187"/>
                  </a:lnTo>
                  <a:lnTo>
                    <a:pt x="12333" y="6187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9"/>
            <p:cNvSpPr/>
            <p:nvPr/>
          </p:nvSpPr>
          <p:spPr>
            <a:xfrm>
              <a:off x="4365875" y="1966550"/>
              <a:ext cx="626625" cy="626625"/>
            </a:xfrm>
            <a:custGeom>
              <a:rect b="b" l="l" r="r" t="t"/>
              <a:pathLst>
                <a:path extrusionOk="0" h="25065" w="25065">
                  <a:moveTo>
                    <a:pt x="6132" y="1"/>
                  </a:moveTo>
                  <a:lnTo>
                    <a:pt x="6160" y="6159"/>
                  </a:lnTo>
                  <a:lnTo>
                    <a:pt x="6160" y="6159"/>
                  </a:lnTo>
                  <a:lnTo>
                    <a:pt x="1" y="6130"/>
                  </a:lnTo>
                  <a:lnTo>
                    <a:pt x="1" y="6130"/>
                  </a:lnTo>
                  <a:lnTo>
                    <a:pt x="6189" y="12318"/>
                  </a:lnTo>
                  <a:lnTo>
                    <a:pt x="6189" y="15776"/>
                  </a:lnTo>
                  <a:lnTo>
                    <a:pt x="15477" y="25065"/>
                  </a:lnTo>
                  <a:lnTo>
                    <a:pt x="15477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3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33" y="6187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9"/>
            <p:cNvSpPr/>
            <p:nvPr/>
          </p:nvSpPr>
          <p:spPr>
            <a:xfrm>
              <a:off x="3833975" y="1966550"/>
              <a:ext cx="626950" cy="626625"/>
            </a:xfrm>
            <a:custGeom>
              <a:rect b="b" l="l" r="r" t="t"/>
              <a:pathLst>
                <a:path extrusionOk="0" h="25065" w="25078">
                  <a:moveTo>
                    <a:pt x="6145" y="1"/>
                  </a:moveTo>
                  <a:lnTo>
                    <a:pt x="6173" y="6159"/>
                  </a:lnTo>
                  <a:lnTo>
                    <a:pt x="0" y="6130"/>
                  </a:lnTo>
                  <a:lnTo>
                    <a:pt x="6202" y="12318"/>
                  </a:lnTo>
                  <a:lnTo>
                    <a:pt x="6202" y="15776"/>
                  </a:lnTo>
                  <a:lnTo>
                    <a:pt x="15490" y="25065"/>
                  </a:lnTo>
                  <a:lnTo>
                    <a:pt x="15490" y="21792"/>
                  </a:lnTo>
                  <a:lnTo>
                    <a:pt x="9445" y="15733"/>
                  </a:lnTo>
                  <a:lnTo>
                    <a:pt x="15747" y="15733"/>
                  </a:lnTo>
                  <a:lnTo>
                    <a:pt x="15747" y="9432"/>
                  </a:lnTo>
                  <a:lnTo>
                    <a:pt x="21806" y="15476"/>
                  </a:lnTo>
                  <a:lnTo>
                    <a:pt x="25078" y="15476"/>
                  </a:lnTo>
                  <a:lnTo>
                    <a:pt x="15776" y="6187"/>
                  </a:lnTo>
                  <a:lnTo>
                    <a:pt x="12331" y="6187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9"/>
            <p:cNvSpPr/>
            <p:nvPr/>
          </p:nvSpPr>
          <p:spPr>
            <a:xfrm>
              <a:off x="3302375" y="1966550"/>
              <a:ext cx="626650" cy="626625"/>
            </a:xfrm>
            <a:custGeom>
              <a:rect b="b" l="l" r="r" t="t"/>
              <a:pathLst>
                <a:path extrusionOk="0" h="25065" w="25066">
                  <a:moveTo>
                    <a:pt x="6146" y="1"/>
                  </a:moveTo>
                  <a:lnTo>
                    <a:pt x="6159" y="6159"/>
                  </a:lnTo>
                  <a:lnTo>
                    <a:pt x="1" y="6130"/>
                  </a:lnTo>
                  <a:lnTo>
                    <a:pt x="6188" y="12318"/>
                  </a:lnTo>
                  <a:lnTo>
                    <a:pt x="6188" y="15776"/>
                  </a:lnTo>
                  <a:lnTo>
                    <a:pt x="15491" y="25065"/>
                  </a:lnTo>
                  <a:lnTo>
                    <a:pt x="15491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2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32" y="6187"/>
                  </a:lnTo>
                  <a:lnTo>
                    <a:pt x="6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9"/>
            <p:cNvSpPr/>
            <p:nvPr/>
          </p:nvSpPr>
          <p:spPr>
            <a:xfrm>
              <a:off x="2770800" y="1966550"/>
              <a:ext cx="626650" cy="626625"/>
            </a:xfrm>
            <a:custGeom>
              <a:rect b="b" l="l" r="r" t="t"/>
              <a:pathLst>
                <a:path extrusionOk="0" h="25065" w="25066">
                  <a:moveTo>
                    <a:pt x="6131" y="1"/>
                  </a:moveTo>
                  <a:lnTo>
                    <a:pt x="6159" y="6159"/>
                  </a:lnTo>
                  <a:lnTo>
                    <a:pt x="1" y="6130"/>
                  </a:lnTo>
                  <a:lnTo>
                    <a:pt x="6188" y="12318"/>
                  </a:lnTo>
                  <a:lnTo>
                    <a:pt x="6188" y="15776"/>
                  </a:lnTo>
                  <a:lnTo>
                    <a:pt x="15476" y="25065"/>
                  </a:lnTo>
                  <a:lnTo>
                    <a:pt x="15476" y="21792"/>
                  </a:lnTo>
                  <a:lnTo>
                    <a:pt x="9432" y="15733"/>
                  </a:lnTo>
                  <a:lnTo>
                    <a:pt x="15733" y="15733"/>
                  </a:lnTo>
                  <a:lnTo>
                    <a:pt x="15733" y="9432"/>
                  </a:lnTo>
                  <a:lnTo>
                    <a:pt x="21792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19" y="6187"/>
                  </a:lnTo>
                  <a:lnTo>
                    <a:pt x="61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9"/>
            <p:cNvSpPr/>
            <p:nvPr/>
          </p:nvSpPr>
          <p:spPr>
            <a:xfrm>
              <a:off x="2238850" y="1966550"/>
              <a:ext cx="626650" cy="626625"/>
            </a:xfrm>
            <a:custGeom>
              <a:rect b="b" l="l" r="r" t="t"/>
              <a:pathLst>
                <a:path extrusionOk="0" h="25065" w="25066">
                  <a:moveTo>
                    <a:pt x="6146" y="1"/>
                  </a:moveTo>
                  <a:lnTo>
                    <a:pt x="6174" y="6159"/>
                  </a:lnTo>
                  <a:lnTo>
                    <a:pt x="6160" y="6159"/>
                  </a:lnTo>
                  <a:lnTo>
                    <a:pt x="1" y="6130"/>
                  </a:lnTo>
                  <a:lnTo>
                    <a:pt x="1" y="6130"/>
                  </a:lnTo>
                  <a:lnTo>
                    <a:pt x="6189" y="12318"/>
                  </a:lnTo>
                  <a:lnTo>
                    <a:pt x="6189" y="15776"/>
                  </a:lnTo>
                  <a:lnTo>
                    <a:pt x="15491" y="25065"/>
                  </a:lnTo>
                  <a:lnTo>
                    <a:pt x="15491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3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34" y="6187"/>
                  </a:lnTo>
                  <a:lnTo>
                    <a:pt x="6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9"/>
            <p:cNvSpPr/>
            <p:nvPr/>
          </p:nvSpPr>
          <p:spPr>
            <a:xfrm>
              <a:off x="1707275" y="1966550"/>
              <a:ext cx="626650" cy="626625"/>
            </a:xfrm>
            <a:custGeom>
              <a:rect b="b" l="l" r="r" t="t"/>
              <a:pathLst>
                <a:path extrusionOk="0" h="25065" w="25066">
                  <a:moveTo>
                    <a:pt x="6132" y="1"/>
                  </a:moveTo>
                  <a:lnTo>
                    <a:pt x="6160" y="6159"/>
                  </a:lnTo>
                  <a:lnTo>
                    <a:pt x="6160" y="6159"/>
                  </a:lnTo>
                  <a:lnTo>
                    <a:pt x="1" y="6130"/>
                  </a:lnTo>
                  <a:lnTo>
                    <a:pt x="1" y="6130"/>
                  </a:lnTo>
                  <a:lnTo>
                    <a:pt x="6189" y="12318"/>
                  </a:lnTo>
                  <a:lnTo>
                    <a:pt x="6189" y="15776"/>
                  </a:lnTo>
                  <a:lnTo>
                    <a:pt x="15477" y="25065"/>
                  </a:lnTo>
                  <a:lnTo>
                    <a:pt x="15477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3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33" y="6187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9"/>
            <p:cNvSpPr/>
            <p:nvPr/>
          </p:nvSpPr>
          <p:spPr>
            <a:xfrm>
              <a:off x="1175375" y="1966550"/>
              <a:ext cx="626950" cy="626625"/>
            </a:xfrm>
            <a:custGeom>
              <a:rect b="b" l="l" r="r" t="t"/>
              <a:pathLst>
                <a:path extrusionOk="0" h="25065" w="25078">
                  <a:moveTo>
                    <a:pt x="6145" y="1"/>
                  </a:moveTo>
                  <a:lnTo>
                    <a:pt x="6173" y="6159"/>
                  </a:lnTo>
                  <a:lnTo>
                    <a:pt x="0" y="6130"/>
                  </a:lnTo>
                  <a:lnTo>
                    <a:pt x="6187" y="12318"/>
                  </a:lnTo>
                  <a:lnTo>
                    <a:pt x="6187" y="15776"/>
                  </a:lnTo>
                  <a:lnTo>
                    <a:pt x="15490" y="25065"/>
                  </a:lnTo>
                  <a:lnTo>
                    <a:pt x="15490" y="21792"/>
                  </a:lnTo>
                  <a:lnTo>
                    <a:pt x="9431" y="15733"/>
                  </a:lnTo>
                  <a:lnTo>
                    <a:pt x="15747" y="15733"/>
                  </a:lnTo>
                  <a:lnTo>
                    <a:pt x="15747" y="9432"/>
                  </a:lnTo>
                  <a:lnTo>
                    <a:pt x="21806" y="15476"/>
                  </a:lnTo>
                  <a:lnTo>
                    <a:pt x="25078" y="15476"/>
                  </a:lnTo>
                  <a:lnTo>
                    <a:pt x="15776" y="6187"/>
                  </a:lnTo>
                  <a:lnTo>
                    <a:pt x="12332" y="6187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9"/>
            <p:cNvSpPr/>
            <p:nvPr/>
          </p:nvSpPr>
          <p:spPr>
            <a:xfrm>
              <a:off x="643800" y="1966550"/>
              <a:ext cx="626625" cy="626625"/>
            </a:xfrm>
            <a:custGeom>
              <a:rect b="b" l="l" r="r" t="t"/>
              <a:pathLst>
                <a:path extrusionOk="0" h="25065" w="25065">
                  <a:moveTo>
                    <a:pt x="6130" y="1"/>
                  </a:moveTo>
                  <a:lnTo>
                    <a:pt x="6158" y="6159"/>
                  </a:lnTo>
                  <a:lnTo>
                    <a:pt x="0" y="6130"/>
                  </a:lnTo>
                  <a:lnTo>
                    <a:pt x="6187" y="12318"/>
                  </a:lnTo>
                  <a:lnTo>
                    <a:pt x="6187" y="15776"/>
                  </a:lnTo>
                  <a:lnTo>
                    <a:pt x="15475" y="25065"/>
                  </a:lnTo>
                  <a:lnTo>
                    <a:pt x="15475" y="21792"/>
                  </a:lnTo>
                  <a:lnTo>
                    <a:pt x="9431" y="15733"/>
                  </a:lnTo>
                  <a:lnTo>
                    <a:pt x="15747" y="15733"/>
                  </a:lnTo>
                  <a:lnTo>
                    <a:pt x="15747" y="9432"/>
                  </a:lnTo>
                  <a:lnTo>
                    <a:pt x="21791" y="15476"/>
                  </a:lnTo>
                  <a:lnTo>
                    <a:pt x="25064" y="15476"/>
                  </a:lnTo>
                  <a:lnTo>
                    <a:pt x="15776" y="6187"/>
                  </a:lnTo>
                  <a:lnTo>
                    <a:pt x="12332" y="6187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9"/>
            <p:cNvSpPr/>
            <p:nvPr/>
          </p:nvSpPr>
          <p:spPr>
            <a:xfrm>
              <a:off x="541250" y="2155900"/>
              <a:ext cx="197600" cy="197550"/>
            </a:xfrm>
            <a:custGeom>
              <a:rect b="b" l="l" r="r" t="t"/>
              <a:pathLst>
                <a:path extrusionOk="0" h="7902" w="7904">
                  <a:moveTo>
                    <a:pt x="0" y="0"/>
                  </a:moveTo>
                  <a:lnTo>
                    <a:pt x="0" y="3272"/>
                  </a:lnTo>
                  <a:lnTo>
                    <a:pt x="4630" y="7902"/>
                  </a:lnTo>
                  <a:lnTo>
                    <a:pt x="7903" y="79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9"/>
            <p:cNvSpPr/>
            <p:nvPr/>
          </p:nvSpPr>
          <p:spPr>
            <a:xfrm>
              <a:off x="7004475" y="2876425"/>
              <a:ext cx="121850" cy="122200"/>
            </a:xfrm>
            <a:custGeom>
              <a:rect b="b" l="l" r="r" t="t"/>
              <a:pathLst>
                <a:path extrusionOk="0" h="4888" w="4874">
                  <a:moveTo>
                    <a:pt x="0" y="1"/>
                  </a:moveTo>
                  <a:lnTo>
                    <a:pt x="15" y="4888"/>
                  </a:lnTo>
                  <a:lnTo>
                    <a:pt x="4874" y="48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9"/>
            <p:cNvSpPr/>
            <p:nvPr/>
          </p:nvSpPr>
          <p:spPr>
            <a:xfrm>
              <a:off x="7526750" y="2876425"/>
              <a:ext cx="122225" cy="122200"/>
            </a:xfrm>
            <a:custGeom>
              <a:rect b="b" l="l" r="r" t="t"/>
              <a:pathLst>
                <a:path extrusionOk="0" h="4888" w="4889">
                  <a:moveTo>
                    <a:pt x="1" y="1"/>
                  </a:moveTo>
                  <a:lnTo>
                    <a:pt x="30" y="4888"/>
                  </a:lnTo>
                  <a:lnTo>
                    <a:pt x="4888" y="4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9"/>
            <p:cNvSpPr/>
            <p:nvPr/>
          </p:nvSpPr>
          <p:spPr>
            <a:xfrm>
              <a:off x="6453600" y="2876425"/>
              <a:ext cx="121875" cy="122200"/>
            </a:xfrm>
            <a:custGeom>
              <a:rect b="b" l="l" r="r" t="t"/>
              <a:pathLst>
                <a:path extrusionOk="0" h="4888" w="4875">
                  <a:moveTo>
                    <a:pt x="1" y="1"/>
                  </a:moveTo>
                  <a:lnTo>
                    <a:pt x="16" y="4888"/>
                  </a:lnTo>
                  <a:lnTo>
                    <a:pt x="4874" y="4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9"/>
            <p:cNvSpPr/>
            <p:nvPr/>
          </p:nvSpPr>
          <p:spPr>
            <a:xfrm>
              <a:off x="5937025" y="2876425"/>
              <a:ext cx="122200" cy="122200"/>
            </a:xfrm>
            <a:custGeom>
              <a:rect b="b" l="l" r="r" t="t"/>
              <a:pathLst>
                <a:path extrusionOk="0" h="4888" w="4888">
                  <a:moveTo>
                    <a:pt x="1" y="1"/>
                  </a:moveTo>
                  <a:lnTo>
                    <a:pt x="29" y="4888"/>
                  </a:lnTo>
                  <a:lnTo>
                    <a:pt x="4888" y="4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9"/>
            <p:cNvSpPr/>
            <p:nvPr/>
          </p:nvSpPr>
          <p:spPr>
            <a:xfrm>
              <a:off x="5405450" y="2876425"/>
              <a:ext cx="121875" cy="122200"/>
            </a:xfrm>
            <a:custGeom>
              <a:rect b="b" l="l" r="r" t="t"/>
              <a:pathLst>
                <a:path extrusionOk="0" h="4888" w="4875">
                  <a:moveTo>
                    <a:pt x="1" y="1"/>
                  </a:moveTo>
                  <a:lnTo>
                    <a:pt x="16" y="4888"/>
                  </a:lnTo>
                  <a:lnTo>
                    <a:pt x="4874" y="4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9"/>
            <p:cNvSpPr/>
            <p:nvPr/>
          </p:nvSpPr>
          <p:spPr>
            <a:xfrm>
              <a:off x="4873550" y="2876425"/>
              <a:ext cx="122200" cy="122200"/>
            </a:xfrm>
            <a:custGeom>
              <a:rect b="b" l="l" r="r" t="t"/>
              <a:pathLst>
                <a:path extrusionOk="0" h="4888" w="4888">
                  <a:moveTo>
                    <a:pt x="0" y="1"/>
                  </a:moveTo>
                  <a:lnTo>
                    <a:pt x="29" y="4888"/>
                  </a:lnTo>
                  <a:lnTo>
                    <a:pt x="4887" y="48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9"/>
            <p:cNvSpPr/>
            <p:nvPr/>
          </p:nvSpPr>
          <p:spPr>
            <a:xfrm>
              <a:off x="4341950" y="2876425"/>
              <a:ext cx="121850" cy="122200"/>
            </a:xfrm>
            <a:custGeom>
              <a:rect b="b" l="l" r="r" t="t"/>
              <a:pathLst>
                <a:path extrusionOk="0" h="4888" w="4874">
                  <a:moveTo>
                    <a:pt x="1" y="1"/>
                  </a:moveTo>
                  <a:lnTo>
                    <a:pt x="15" y="4888"/>
                  </a:lnTo>
                  <a:lnTo>
                    <a:pt x="4873" y="4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9"/>
            <p:cNvSpPr/>
            <p:nvPr/>
          </p:nvSpPr>
          <p:spPr>
            <a:xfrm>
              <a:off x="3810025" y="2876425"/>
              <a:ext cx="122200" cy="122200"/>
            </a:xfrm>
            <a:custGeom>
              <a:rect b="b" l="l" r="r" t="t"/>
              <a:pathLst>
                <a:path extrusionOk="0" h="4888" w="4888">
                  <a:moveTo>
                    <a:pt x="0" y="1"/>
                  </a:moveTo>
                  <a:lnTo>
                    <a:pt x="29" y="4888"/>
                  </a:lnTo>
                  <a:lnTo>
                    <a:pt x="4887" y="48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9"/>
            <p:cNvSpPr/>
            <p:nvPr/>
          </p:nvSpPr>
          <p:spPr>
            <a:xfrm>
              <a:off x="3278425" y="2876425"/>
              <a:ext cx="121875" cy="122200"/>
            </a:xfrm>
            <a:custGeom>
              <a:rect b="b" l="l" r="r" t="t"/>
              <a:pathLst>
                <a:path extrusionOk="0" h="4888" w="4875">
                  <a:moveTo>
                    <a:pt x="1" y="1"/>
                  </a:moveTo>
                  <a:lnTo>
                    <a:pt x="16" y="4888"/>
                  </a:lnTo>
                  <a:lnTo>
                    <a:pt x="4874" y="4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9"/>
            <p:cNvSpPr/>
            <p:nvPr/>
          </p:nvSpPr>
          <p:spPr>
            <a:xfrm>
              <a:off x="2746850" y="2876425"/>
              <a:ext cx="121875" cy="122200"/>
            </a:xfrm>
            <a:custGeom>
              <a:rect b="b" l="l" r="r" t="t"/>
              <a:pathLst>
                <a:path extrusionOk="0" h="4888" w="4875">
                  <a:moveTo>
                    <a:pt x="1" y="1"/>
                  </a:moveTo>
                  <a:lnTo>
                    <a:pt x="16" y="4888"/>
                  </a:lnTo>
                  <a:lnTo>
                    <a:pt x="4874" y="4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9"/>
            <p:cNvSpPr/>
            <p:nvPr/>
          </p:nvSpPr>
          <p:spPr>
            <a:xfrm>
              <a:off x="2214950" y="2876425"/>
              <a:ext cx="122200" cy="122200"/>
            </a:xfrm>
            <a:custGeom>
              <a:rect b="b" l="l" r="r" t="t"/>
              <a:pathLst>
                <a:path extrusionOk="0" h="4888" w="4888">
                  <a:moveTo>
                    <a:pt x="0" y="1"/>
                  </a:moveTo>
                  <a:lnTo>
                    <a:pt x="29" y="4888"/>
                  </a:lnTo>
                  <a:lnTo>
                    <a:pt x="4887" y="48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9"/>
            <p:cNvSpPr/>
            <p:nvPr/>
          </p:nvSpPr>
          <p:spPr>
            <a:xfrm>
              <a:off x="1683375" y="2876425"/>
              <a:ext cx="121825" cy="122200"/>
            </a:xfrm>
            <a:custGeom>
              <a:rect b="b" l="l" r="r" t="t"/>
              <a:pathLst>
                <a:path extrusionOk="0" h="4888" w="4873">
                  <a:moveTo>
                    <a:pt x="0" y="1"/>
                  </a:moveTo>
                  <a:lnTo>
                    <a:pt x="14" y="4888"/>
                  </a:lnTo>
                  <a:lnTo>
                    <a:pt x="4872" y="48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9"/>
            <p:cNvSpPr/>
            <p:nvPr/>
          </p:nvSpPr>
          <p:spPr>
            <a:xfrm>
              <a:off x="1151425" y="2876425"/>
              <a:ext cx="122200" cy="122200"/>
            </a:xfrm>
            <a:custGeom>
              <a:rect b="b" l="l" r="r" t="t"/>
              <a:pathLst>
                <a:path extrusionOk="0" h="4888" w="4888">
                  <a:moveTo>
                    <a:pt x="0" y="1"/>
                  </a:moveTo>
                  <a:lnTo>
                    <a:pt x="29" y="4888"/>
                  </a:lnTo>
                  <a:lnTo>
                    <a:pt x="4887" y="48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9"/>
            <p:cNvSpPr/>
            <p:nvPr/>
          </p:nvSpPr>
          <p:spPr>
            <a:xfrm>
              <a:off x="619850" y="2876425"/>
              <a:ext cx="121850" cy="122200"/>
            </a:xfrm>
            <a:custGeom>
              <a:rect b="b" l="l" r="r" t="t"/>
              <a:pathLst>
                <a:path extrusionOk="0" h="4888" w="4874">
                  <a:moveTo>
                    <a:pt x="0" y="1"/>
                  </a:moveTo>
                  <a:lnTo>
                    <a:pt x="15" y="4888"/>
                  </a:lnTo>
                  <a:lnTo>
                    <a:pt x="4873" y="48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0" name="Google Shape;770;p9"/>
          <p:cNvSpPr/>
          <p:nvPr/>
        </p:nvSpPr>
        <p:spPr>
          <a:xfrm>
            <a:off x="3602134" y="312898"/>
            <a:ext cx="5211600" cy="2929800"/>
          </a:xfrm>
          <a:prstGeom prst="rect">
            <a:avLst/>
          </a:prstGeom>
          <a:solidFill>
            <a:srgbClr val="F8E7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9"/>
          <p:cNvSpPr txBox="1"/>
          <p:nvPr>
            <p:ph type="title"/>
          </p:nvPr>
        </p:nvSpPr>
        <p:spPr>
          <a:xfrm>
            <a:off x="4133400" y="725848"/>
            <a:ext cx="3910800" cy="11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72" name="Google Shape;772;p9"/>
          <p:cNvSpPr txBox="1"/>
          <p:nvPr>
            <p:ph idx="1" type="subTitle"/>
          </p:nvPr>
        </p:nvSpPr>
        <p:spPr>
          <a:xfrm>
            <a:off x="4133400" y="1787773"/>
            <a:ext cx="3470700" cy="1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0"/>
          <p:cNvSpPr txBox="1"/>
          <p:nvPr>
            <p:ph type="title"/>
          </p:nvPr>
        </p:nvSpPr>
        <p:spPr>
          <a:xfrm>
            <a:off x="708825" y="1140950"/>
            <a:ext cx="4339200" cy="11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776" name="Google Shape;776;p10"/>
          <p:cNvGrpSpPr/>
          <p:nvPr/>
        </p:nvGrpSpPr>
        <p:grpSpPr>
          <a:xfrm>
            <a:off x="62" y="-565403"/>
            <a:ext cx="9143870" cy="1360737"/>
            <a:chOff x="-1" y="-206988"/>
            <a:chExt cx="5199517" cy="773762"/>
          </a:xfrm>
        </p:grpSpPr>
        <p:sp>
          <p:nvSpPr>
            <p:cNvPr id="777" name="Google Shape;777;p10"/>
            <p:cNvSpPr/>
            <p:nvPr/>
          </p:nvSpPr>
          <p:spPr>
            <a:xfrm>
              <a:off x="4918847" y="541868"/>
              <a:ext cx="25316" cy="24906"/>
            </a:xfrm>
            <a:custGeom>
              <a:rect b="b" l="l" r="r" t="t"/>
              <a:pathLst>
                <a:path extrusionOk="0" h="1373" w="1387">
                  <a:moveTo>
                    <a:pt x="1" y="1"/>
                  </a:moveTo>
                  <a:lnTo>
                    <a:pt x="1386" y="1373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0"/>
            <p:cNvSpPr/>
            <p:nvPr/>
          </p:nvSpPr>
          <p:spPr>
            <a:xfrm>
              <a:off x="4516671" y="541868"/>
              <a:ext cx="25298" cy="24906"/>
            </a:xfrm>
            <a:custGeom>
              <a:rect b="b" l="l" r="r" t="t"/>
              <a:pathLst>
                <a:path extrusionOk="0" h="1373" w="1386">
                  <a:moveTo>
                    <a:pt x="0" y="1"/>
                  </a:moveTo>
                  <a:lnTo>
                    <a:pt x="1386" y="1373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0"/>
            <p:cNvSpPr/>
            <p:nvPr/>
          </p:nvSpPr>
          <p:spPr>
            <a:xfrm>
              <a:off x="4139520" y="541868"/>
              <a:ext cx="25298" cy="24906"/>
            </a:xfrm>
            <a:custGeom>
              <a:rect b="b" l="l" r="r" t="t"/>
              <a:pathLst>
                <a:path extrusionOk="0" h="1373" w="1386">
                  <a:moveTo>
                    <a:pt x="0" y="1"/>
                  </a:moveTo>
                  <a:lnTo>
                    <a:pt x="1386" y="1373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0"/>
            <p:cNvSpPr/>
            <p:nvPr/>
          </p:nvSpPr>
          <p:spPr>
            <a:xfrm>
              <a:off x="3751417" y="541868"/>
              <a:ext cx="25298" cy="24906"/>
            </a:xfrm>
            <a:custGeom>
              <a:rect b="b" l="l" r="r" t="t"/>
              <a:pathLst>
                <a:path extrusionOk="0" h="1373" w="1386">
                  <a:moveTo>
                    <a:pt x="0" y="1"/>
                  </a:moveTo>
                  <a:lnTo>
                    <a:pt x="1386" y="1373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0"/>
            <p:cNvSpPr/>
            <p:nvPr/>
          </p:nvSpPr>
          <p:spPr>
            <a:xfrm>
              <a:off x="3363314" y="541868"/>
              <a:ext cx="25042" cy="24906"/>
            </a:xfrm>
            <a:custGeom>
              <a:rect b="b" l="l" r="r" t="t"/>
              <a:pathLst>
                <a:path extrusionOk="0" h="1373" w="1372">
                  <a:moveTo>
                    <a:pt x="0" y="1"/>
                  </a:moveTo>
                  <a:lnTo>
                    <a:pt x="1372" y="1373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0"/>
            <p:cNvSpPr/>
            <p:nvPr/>
          </p:nvSpPr>
          <p:spPr>
            <a:xfrm>
              <a:off x="2974937" y="541868"/>
              <a:ext cx="25316" cy="24906"/>
            </a:xfrm>
            <a:custGeom>
              <a:rect b="b" l="l" r="r" t="t"/>
              <a:pathLst>
                <a:path extrusionOk="0" h="1373" w="1387">
                  <a:moveTo>
                    <a:pt x="0" y="1"/>
                  </a:moveTo>
                  <a:lnTo>
                    <a:pt x="1387" y="1373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0"/>
            <p:cNvSpPr/>
            <p:nvPr/>
          </p:nvSpPr>
          <p:spPr>
            <a:xfrm>
              <a:off x="2586834" y="541868"/>
              <a:ext cx="25042" cy="24906"/>
            </a:xfrm>
            <a:custGeom>
              <a:rect b="b" l="l" r="r" t="t"/>
              <a:pathLst>
                <a:path extrusionOk="0" h="1373" w="1372">
                  <a:moveTo>
                    <a:pt x="0" y="1"/>
                  </a:moveTo>
                  <a:lnTo>
                    <a:pt x="1372" y="1373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0"/>
            <p:cNvSpPr/>
            <p:nvPr/>
          </p:nvSpPr>
          <p:spPr>
            <a:xfrm>
              <a:off x="2198476" y="541868"/>
              <a:ext cx="25298" cy="24906"/>
            </a:xfrm>
            <a:custGeom>
              <a:rect b="b" l="l" r="r" t="t"/>
              <a:pathLst>
                <a:path extrusionOk="0" h="1373" w="1386">
                  <a:moveTo>
                    <a:pt x="0" y="1"/>
                  </a:moveTo>
                  <a:lnTo>
                    <a:pt x="1386" y="1373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0"/>
            <p:cNvSpPr/>
            <p:nvPr/>
          </p:nvSpPr>
          <p:spPr>
            <a:xfrm>
              <a:off x="1810373" y="541868"/>
              <a:ext cx="25061" cy="24906"/>
            </a:xfrm>
            <a:custGeom>
              <a:rect b="b" l="l" r="r" t="t"/>
              <a:pathLst>
                <a:path extrusionOk="0" h="1373" w="1373">
                  <a:moveTo>
                    <a:pt x="0" y="1"/>
                  </a:moveTo>
                  <a:lnTo>
                    <a:pt x="1372" y="1373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0"/>
            <p:cNvSpPr/>
            <p:nvPr/>
          </p:nvSpPr>
          <p:spPr>
            <a:xfrm>
              <a:off x="1421996" y="541868"/>
              <a:ext cx="25334" cy="24906"/>
            </a:xfrm>
            <a:custGeom>
              <a:rect b="b" l="l" r="r" t="t"/>
              <a:pathLst>
                <a:path extrusionOk="0" h="1373" w="1388">
                  <a:moveTo>
                    <a:pt x="0" y="1"/>
                  </a:moveTo>
                  <a:lnTo>
                    <a:pt x="1387" y="1373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0"/>
            <p:cNvSpPr/>
            <p:nvPr/>
          </p:nvSpPr>
          <p:spPr>
            <a:xfrm>
              <a:off x="1033893" y="541868"/>
              <a:ext cx="25316" cy="24906"/>
            </a:xfrm>
            <a:custGeom>
              <a:rect b="b" l="l" r="r" t="t"/>
              <a:pathLst>
                <a:path extrusionOk="0" h="1373" w="1387">
                  <a:moveTo>
                    <a:pt x="0" y="1"/>
                  </a:moveTo>
                  <a:lnTo>
                    <a:pt x="1387" y="1373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0"/>
            <p:cNvSpPr/>
            <p:nvPr/>
          </p:nvSpPr>
          <p:spPr>
            <a:xfrm>
              <a:off x="645791" y="541868"/>
              <a:ext cx="25061" cy="24906"/>
            </a:xfrm>
            <a:custGeom>
              <a:rect b="b" l="l" r="r" t="t"/>
              <a:pathLst>
                <a:path extrusionOk="0" h="1373" w="1373">
                  <a:moveTo>
                    <a:pt x="0" y="1"/>
                  </a:moveTo>
                  <a:lnTo>
                    <a:pt x="1372" y="1373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0"/>
            <p:cNvSpPr/>
            <p:nvPr/>
          </p:nvSpPr>
          <p:spPr>
            <a:xfrm>
              <a:off x="-1" y="223565"/>
              <a:ext cx="5750" cy="5460"/>
            </a:xfrm>
            <a:custGeom>
              <a:rect b="b" l="l" r="r" t="t"/>
              <a:pathLst>
                <a:path extrusionOk="0" h="301" w="315">
                  <a:moveTo>
                    <a:pt x="0" y="0"/>
                  </a:moveTo>
                  <a:lnTo>
                    <a:pt x="314" y="30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0"/>
            <p:cNvSpPr/>
            <p:nvPr/>
          </p:nvSpPr>
          <p:spPr>
            <a:xfrm>
              <a:off x="257432" y="541868"/>
              <a:ext cx="25316" cy="24906"/>
            </a:xfrm>
            <a:custGeom>
              <a:rect b="b" l="l" r="r" t="t"/>
              <a:pathLst>
                <a:path extrusionOk="0" h="1373" w="1387">
                  <a:moveTo>
                    <a:pt x="0" y="1"/>
                  </a:moveTo>
                  <a:lnTo>
                    <a:pt x="1386" y="1373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0"/>
            <p:cNvSpPr/>
            <p:nvPr/>
          </p:nvSpPr>
          <p:spPr>
            <a:xfrm>
              <a:off x="4661414" y="112095"/>
              <a:ext cx="457499" cy="429791"/>
            </a:xfrm>
            <a:custGeom>
              <a:rect b="b" l="l" r="r" t="t"/>
              <a:pathLst>
                <a:path extrusionOk="0" h="23693" w="25065">
                  <a:moveTo>
                    <a:pt x="6145" y="1"/>
                  </a:moveTo>
                  <a:lnTo>
                    <a:pt x="6173" y="6160"/>
                  </a:lnTo>
                  <a:lnTo>
                    <a:pt x="6173" y="6174"/>
                  </a:lnTo>
                  <a:lnTo>
                    <a:pt x="6160" y="6174"/>
                  </a:lnTo>
                  <a:lnTo>
                    <a:pt x="6160" y="6160"/>
                  </a:lnTo>
                  <a:lnTo>
                    <a:pt x="0" y="6145"/>
                  </a:lnTo>
                  <a:lnTo>
                    <a:pt x="0" y="6145"/>
                  </a:lnTo>
                  <a:lnTo>
                    <a:pt x="6188" y="12333"/>
                  </a:lnTo>
                  <a:lnTo>
                    <a:pt x="6188" y="15776"/>
                  </a:lnTo>
                  <a:lnTo>
                    <a:pt x="14105" y="23693"/>
                  </a:lnTo>
                  <a:lnTo>
                    <a:pt x="15490" y="23693"/>
                  </a:lnTo>
                  <a:lnTo>
                    <a:pt x="15490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3" y="15491"/>
                  </a:lnTo>
                  <a:lnTo>
                    <a:pt x="25064" y="15491"/>
                  </a:lnTo>
                  <a:lnTo>
                    <a:pt x="15776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0"/>
            <p:cNvSpPr/>
            <p:nvPr/>
          </p:nvSpPr>
          <p:spPr>
            <a:xfrm>
              <a:off x="5042727" y="112095"/>
              <a:ext cx="156789" cy="329749"/>
            </a:xfrm>
            <a:custGeom>
              <a:rect b="b" l="l" r="r" t="t"/>
              <a:pathLst>
                <a:path extrusionOk="0" h="18178" w="8590">
                  <a:moveTo>
                    <a:pt x="6145" y="1"/>
                  </a:moveTo>
                  <a:lnTo>
                    <a:pt x="6174" y="6160"/>
                  </a:lnTo>
                  <a:lnTo>
                    <a:pt x="6174" y="6160"/>
                  </a:lnTo>
                  <a:lnTo>
                    <a:pt x="1" y="6145"/>
                  </a:lnTo>
                  <a:lnTo>
                    <a:pt x="6203" y="12333"/>
                  </a:lnTo>
                  <a:lnTo>
                    <a:pt x="6203" y="15776"/>
                  </a:lnTo>
                  <a:lnTo>
                    <a:pt x="8590" y="18177"/>
                  </a:lnTo>
                  <a:lnTo>
                    <a:pt x="8590" y="2445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0"/>
            <p:cNvSpPr/>
            <p:nvPr/>
          </p:nvSpPr>
          <p:spPr>
            <a:xfrm>
              <a:off x="4259220" y="112095"/>
              <a:ext cx="457773" cy="429791"/>
            </a:xfrm>
            <a:custGeom>
              <a:rect b="b" l="l" r="r" t="t"/>
              <a:pathLst>
                <a:path extrusionOk="0" h="23693" w="25080">
                  <a:moveTo>
                    <a:pt x="6145" y="1"/>
                  </a:moveTo>
                  <a:lnTo>
                    <a:pt x="6174" y="6160"/>
                  </a:lnTo>
                  <a:lnTo>
                    <a:pt x="1" y="6145"/>
                  </a:lnTo>
                  <a:lnTo>
                    <a:pt x="6202" y="12333"/>
                  </a:lnTo>
                  <a:lnTo>
                    <a:pt x="6202" y="15776"/>
                  </a:lnTo>
                  <a:lnTo>
                    <a:pt x="14105" y="23693"/>
                  </a:lnTo>
                  <a:lnTo>
                    <a:pt x="15491" y="23693"/>
                  </a:lnTo>
                  <a:lnTo>
                    <a:pt x="15491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807" y="15491"/>
                  </a:lnTo>
                  <a:lnTo>
                    <a:pt x="25080" y="15491"/>
                  </a:lnTo>
                  <a:lnTo>
                    <a:pt x="15776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0"/>
            <p:cNvSpPr/>
            <p:nvPr/>
          </p:nvSpPr>
          <p:spPr>
            <a:xfrm>
              <a:off x="3882068" y="112095"/>
              <a:ext cx="457773" cy="429791"/>
            </a:xfrm>
            <a:custGeom>
              <a:rect b="b" l="l" r="r" t="t"/>
              <a:pathLst>
                <a:path extrusionOk="0" h="23693" w="25080">
                  <a:moveTo>
                    <a:pt x="6145" y="1"/>
                  </a:moveTo>
                  <a:lnTo>
                    <a:pt x="6174" y="6160"/>
                  </a:lnTo>
                  <a:lnTo>
                    <a:pt x="6174" y="6160"/>
                  </a:lnTo>
                  <a:lnTo>
                    <a:pt x="1" y="6145"/>
                  </a:lnTo>
                  <a:lnTo>
                    <a:pt x="6202" y="12333"/>
                  </a:lnTo>
                  <a:lnTo>
                    <a:pt x="6202" y="15776"/>
                  </a:lnTo>
                  <a:lnTo>
                    <a:pt x="14105" y="23693"/>
                  </a:lnTo>
                  <a:lnTo>
                    <a:pt x="15491" y="23693"/>
                  </a:lnTo>
                  <a:lnTo>
                    <a:pt x="15491" y="21793"/>
                  </a:lnTo>
                  <a:lnTo>
                    <a:pt x="9447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807" y="15491"/>
                  </a:lnTo>
                  <a:lnTo>
                    <a:pt x="25080" y="15491"/>
                  </a:lnTo>
                  <a:lnTo>
                    <a:pt x="15777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0"/>
            <p:cNvSpPr/>
            <p:nvPr/>
          </p:nvSpPr>
          <p:spPr>
            <a:xfrm>
              <a:off x="3493965" y="112095"/>
              <a:ext cx="457499" cy="429791"/>
            </a:xfrm>
            <a:custGeom>
              <a:rect b="b" l="l" r="r" t="t"/>
              <a:pathLst>
                <a:path extrusionOk="0" h="23693" w="25065">
                  <a:moveTo>
                    <a:pt x="6145" y="1"/>
                  </a:moveTo>
                  <a:lnTo>
                    <a:pt x="6160" y="6160"/>
                  </a:lnTo>
                  <a:lnTo>
                    <a:pt x="1" y="6145"/>
                  </a:lnTo>
                  <a:lnTo>
                    <a:pt x="1" y="6145"/>
                  </a:lnTo>
                  <a:lnTo>
                    <a:pt x="6189" y="12333"/>
                  </a:lnTo>
                  <a:lnTo>
                    <a:pt x="6189" y="15776"/>
                  </a:lnTo>
                  <a:lnTo>
                    <a:pt x="14105" y="23693"/>
                  </a:lnTo>
                  <a:lnTo>
                    <a:pt x="15491" y="23693"/>
                  </a:lnTo>
                  <a:lnTo>
                    <a:pt x="15491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3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0"/>
            <p:cNvSpPr/>
            <p:nvPr/>
          </p:nvSpPr>
          <p:spPr>
            <a:xfrm>
              <a:off x="3105862" y="112095"/>
              <a:ext cx="457499" cy="429791"/>
            </a:xfrm>
            <a:custGeom>
              <a:rect b="b" l="l" r="r" t="t"/>
              <a:pathLst>
                <a:path extrusionOk="0" h="23693" w="25065">
                  <a:moveTo>
                    <a:pt x="6131" y="1"/>
                  </a:moveTo>
                  <a:lnTo>
                    <a:pt x="6160" y="6160"/>
                  </a:lnTo>
                  <a:lnTo>
                    <a:pt x="6160" y="6160"/>
                  </a:lnTo>
                  <a:lnTo>
                    <a:pt x="1" y="6145"/>
                  </a:lnTo>
                  <a:lnTo>
                    <a:pt x="1" y="6145"/>
                  </a:lnTo>
                  <a:lnTo>
                    <a:pt x="6189" y="12333"/>
                  </a:lnTo>
                  <a:lnTo>
                    <a:pt x="6189" y="15776"/>
                  </a:lnTo>
                  <a:lnTo>
                    <a:pt x="14105" y="23693"/>
                  </a:lnTo>
                  <a:lnTo>
                    <a:pt x="15477" y="23693"/>
                  </a:lnTo>
                  <a:lnTo>
                    <a:pt x="15477" y="21793"/>
                  </a:lnTo>
                  <a:lnTo>
                    <a:pt x="9432" y="15748"/>
                  </a:lnTo>
                  <a:lnTo>
                    <a:pt x="15734" y="15748"/>
                  </a:lnTo>
                  <a:lnTo>
                    <a:pt x="15734" y="9432"/>
                  </a:lnTo>
                  <a:lnTo>
                    <a:pt x="21793" y="15491"/>
                  </a:lnTo>
                  <a:lnTo>
                    <a:pt x="25065" y="15491"/>
                  </a:lnTo>
                  <a:lnTo>
                    <a:pt x="15776" y="6189"/>
                  </a:lnTo>
                  <a:lnTo>
                    <a:pt x="12318" y="6189"/>
                  </a:lnTo>
                  <a:lnTo>
                    <a:pt x="61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0"/>
            <p:cNvSpPr/>
            <p:nvPr/>
          </p:nvSpPr>
          <p:spPr>
            <a:xfrm>
              <a:off x="2717504" y="112095"/>
              <a:ext cx="457754" cy="429791"/>
            </a:xfrm>
            <a:custGeom>
              <a:rect b="b" l="l" r="r" t="t"/>
              <a:pathLst>
                <a:path extrusionOk="0" h="23693" w="25079">
                  <a:moveTo>
                    <a:pt x="6145" y="1"/>
                  </a:moveTo>
                  <a:lnTo>
                    <a:pt x="6174" y="6160"/>
                  </a:lnTo>
                  <a:lnTo>
                    <a:pt x="6174" y="6174"/>
                  </a:lnTo>
                  <a:lnTo>
                    <a:pt x="6159" y="6160"/>
                  </a:lnTo>
                  <a:lnTo>
                    <a:pt x="1" y="6145"/>
                  </a:lnTo>
                  <a:lnTo>
                    <a:pt x="6188" y="12333"/>
                  </a:lnTo>
                  <a:lnTo>
                    <a:pt x="6188" y="15776"/>
                  </a:lnTo>
                  <a:lnTo>
                    <a:pt x="14104" y="23693"/>
                  </a:lnTo>
                  <a:lnTo>
                    <a:pt x="15491" y="23693"/>
                  </a:lnTo>
                  <a:lnTo>
                    <a:pt x="15491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2" y="15491"/>
                  </a:lnTo>
                  <a:lnTo>
                    <a:pt x="25079" y="15491"/>
                  </a:lnTo>
                  <a:lnTo>
                    <a:pt x="15777" y="6189"/>
                  </a:lnTo>
                  <a:lnTo>
                    <a:pt x="12332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0"/>
            <p:cNvSpPr/>
            <p:nvPr/>
          </p:nvSpPr>
          <p:spPr>
            <a:xfrm>
              <a:off x="2329401" y="112095"/>
              <a:ext cx="457499" cy="429791"/>
            </a:xfrm>
            <a:custGeom>
              <a:rect b="b" l="l" r="r" t="t"/>
              <a:pathLst>
                <a:path extrusionOk="0" h="23693" w="25065">
                  <a:moveTo>
                    <a:pt x="6130" y="1"/>
                  </a:moveTo>
                  <a:lnTo>
                    <a:pt x="6159" y="6160"/>
                  </a:lnTo>
                  <a:lnTo>
                    <a:pt x="6159" y="6160"/>
                  </a:lnTo>
                  <a:lnTo>
                    <a:pt x="1" y="6145"/>
                  </a:lnTo>
                  <a:lnTo>
                    <a:pt x="6188" y="12333"/>
                  </a:lnTo>
                  <a:lnTo>
                    <a:pt x="6188" y="15776"/>
                  </a:lnTo>
                  <a:lnTo>
                    <a:pt x="14104" y="23693"/>
                  </a:lnTo>
                  <a:lnTo>
                    <a:pt x="15476" y="23693"/>
                  </a:lnTo>
                  <a:lnTo>
                    <a:pt x="15476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2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32" y="6189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0"/>
            <p:cNvSpPr/>
            <p:nvPr/>
          </p:nvSpPr>
          <p:spPr>
            <a:xfrm>
              <a:off x="1941024" y="112095"/>
              <a:ext cx="457773" cy="429791"/>
            </a:xfrm>
            <a:custGeom>
              <a:rect b="b" l="l" r="r" t="t"/>
              <a:pathLst>
                <a:path extrusionOk="0" h="23693" w="25080">
                  <a:moveTo>
                    <a:pt x="6145" y="1"/>
                  </a:moveTo>
                  <a:lnTo>
                    <a:pt x="6174" y="6160"/>
                  </a:lnTo>
                  <a:lnTo>
                    <a:pt x="6174" y="6160"/>
                  </a:lnTo>
                  <a:lnTo>
                    <a:pt x="1" y="6145"/>
                  </a:lnTo>
                  <a:lnTo>
                    <a:pt x="6203" y="12333"/>
                  </a:lnTo>
                  <a:lnTo>
                    <a:pt x="6203" y="15776"/>
                  </a:lnTo>
                  <a:lnTo>
                    <a:pt x="14105" y="23693"/>
                  </a:lnTo>
                  <a:lnTo>
                    <a:pt x="15491" y="23693"/>
                  </a:lnTo>
                  <a:lnTo>
                    <a:pt x="15491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807" y="15491"/>
                  </a:lnTo>
                  <a:lnTo>
                    <a:pt x="25080" y="15491"/>
                  </a:lnTo>
                  <a:lnTo>
                    <a:pt x="15777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0"/>
            <p:cNvSpPr/>
            <p:nvPr/>
          </p:nvSpPr>
          <p:spPr>
            <a:xfrm>
              <a:off x="1552922" y="112095"/>
              <a:ext cx="457499" cy="429791"/>
            </a:xfrm>
            <a:custGeom>
              <a:rect b="b" l="l" r="r" t="t"/>
              <a:pathLst>
                <a:path extrusionOk="0" h="23693" w="25065">
                  <a:moveTo>
                    <a:pt x="6145" y="1"/>
                  </a:moveTo>
                  <a:lnTo>
                    <a:pt x="6160" y="6160"/>
                  </a:lnTo>
                  <a:lnTo>
                    <a:pt x="1" y="6145"/>
                  </a:lnTo>
                  <a:lnTo>
                    <a:pt x="6189" y="12333"/>
                  </a:lnTo>
                  <a:lnTo>
                    <a:pt x="6189" y="15776"/>
                  </a:lnTo>
                  <a:lnTo>
                    <a:pt x="14105" y="23693"/>
                  </a:lnTo>
                  <a:lnTo>
                    <a:pt x="15477" y="23693"/>
                  </a:lnTo>
                  <a:lnTo>
                    <a:pt x="15477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3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33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0"/>
            <p:cNvSpPr/>
            <p:nvPr/>
          </p:nvSpPr>
          <p:spPr>
            <a:xfrm>
              <a:off x="1164581" y="112095"/>
              <a:ext cx="457736" cy="429791"/>
            </a:xfrm>
            <a:custGeom>
              <a:rect b="b" l="l" r="r" t="t"/>
              <a:pathLst>
                <a:path extrusionOk="0" h="23693" w="25078">
                  <a:moveTo>
                    <a:pt x="6145" y="1"/>
                  </a:moveTo>
                  <a:lnTo>
                    <a:pt x="6173" y="6160"/>
                  </a:lnTo>
                  <a:lnTo>
                    <a:pt x="6173" y="6160"/>
                  </a:lnTo>
                  <a:lnTo>
                    <a:pt x="0" y="6145"/>
                  </a:lnTo>
                  <a:lnTo>
                    <a:pt x="6202" y="12333"/>
                  </a:lnTo>
                  <a:lnTo>
                    <a:pt x="6202" y="15776"/>
                  </a:lnTo>
                  <a:lnTo>
                    <a:pt x="14103" y="23693"/>
                  </a:lnTo>
                  <a:lnTo>
                    <a:pt x="15490" y="23693"/>
                  </a:lnTo>
                  <a:lnTo>
                    <a:pt x="15490" y="21793"/>
                  </a:lnTo>
                  <a:lnTo>
                    <a:pt x="9445" y="15748"/>
                  </a:lnTo>
                  <a:lnTo>
                    <a:pt x="15747" y="15748"/>
                  </a:lnTo>
                  <a:lnTo>
                    <a:pt x="15747" y="9432"/>
                  </a:lnTo>
                  <a:lnTo>
                    <a:pt x="21806" y="15491"/>
                  </a:lnTo>
                  <a:lnTo>
                    <a:pt x="25078" y="15491"/>
                  </a:lnTo>
                  <a:lnTo>
                    <a:pt x="15776" y="6189"/>
                  </a:lnTo>
                  <a:lnTo>
                    <a:pt x="12331" y="6189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0"/>
            <p:cNvSpPr/>
            <p:nvPr/>
          </p:nvSpPr>
          <p:spPr>
            <a:xfrm>
              <a:off x="776460" y="112095"/>
              <a:ext cx="457517" cy="429791"/>
            </a:xfrm>
            <a:custGeom>
              <a:rect b="b" l="l" r="r" t="t"/>
              <a:pathLst>
                <a:path extrusionOk="0" h="23693" w="25066">
                  <a:moveTo>
                    <a:pt x="6146" y="1"/>
                  </a:moveTo>
                  <a:lnTo>
                    <a:pt x="6159" y="6160"/>
                  </a:lnTo>
                  <a:lnTo>
                    <a:pt x="1" y="6145"/>
                  </a:lnTo>
                  <a:lnTo>
                    <a:pt x="6188" y="12333"/>
                  </a:lnTo>
                  <a:lnTo>
                    <a:pt x="6188" y="15776"/>
                  </a:lnTo>
                  <a:lnTo>
                    <a:pt x="14104" y="23693"/>
                  </a:lnTo>
                  <a:lnTo>
                    <a:pt x="15491" y="23693"/>
                  </a:lnTo>
                  <a:lnTo>
                    <a:pt x="15491" y="21793"/>
                  </a:lnTo>
                  <a:lnTo>
                    <a:pt x="9432" y="15748"/>
                  </a:lnTo>
                  <a:lnTo>
                    <a:pt x="15748" y="15748"/>
                  </a:lnTo>
                  <a:lnTo>
                    <a:pt x="15748" y="9432"/>
                  </a:lnTo>
                  <a:lnTo>
                    <a:pt x="21792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32" y="6189"/>
                  </a:lnTo>
                  <a:lnTo>
                    <a:pt x="6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0"/>
            <p:cNvSpPr/>
            <p:nvPr/>
          </p:nvSpPr>
          <p:spPr>
            <a:xfrm>
              <a:off x="388357" y="112095"/>
              <a:ext cx="457517" cy="429791"/>
            </a:xfrm>
            <a:custGeom>
              <a:rect b="b" l="l" r="r" t="t"/>
              <a:pathLst>
                <a:path extrusionOk="0" h="23693" w="25066">
                  <a:moveTo>
                    <a:pt x="6131" y="1"/>
                  </a:moveTo>
                  <a:lnTo>
                    <a:pt x="6159" y="6160"/>
                  </a:lnTo>
                  <a:lnTo>
                    <a:pt x="6159" y="6160"/>
                  </a:lnTo>
                  <a:lnTo>
                    <a:pt x="1" y="6145"/>
                  </a:lnTo>
                  <a:lnTo>
                    <a:pt x="6188" y="12333"/>
                  </a:lnTo>
                  <a:lnTo>
                    <a:pt x="6188" y="15776"/>
                  </a:lnTo>
                  <a:lnTo>
                    <a:pt x="14104" y="23693"/>
                  </a:lnTo>
                  <a:lnTo>
                    <a:pt x="15476" y="23693"/>
                  </a:lnTo>
                  <a:lnTo>
                    <a:pt x="15476" y="21793"/>
                  </a:lnTo>
                  <a:lnTo>
                    <a:pt x="9432" y="15748"/>
                  </a:lnTo>
                  <a:lnTo>
                    <a:pt x="15733" y="15748"/>
                  </a:lnTo>
                  <a:lnTo>
                    <a:pt x="15733" y="9432"/>
                  </a:lnTo>
                  <a:lnTo>
                    <a:pt x="21792" y="15491"/>
                  </a:lnTo>
                  <a:lnTo>
                    <a:pt x="25065" y="15491"/>
                  </a:lnTo>
                  <a:lnTo>
                    <a:pt x="15777" y="6189"/>
                  </a:lnTo>
                  <a:lnTo>
                    <a:pt x="12319" y="6189"/>
                  </a:lnTo>
                  <a:lnTo>
                    <a:pt x="61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0"/>
            <p:cNvSpPr/>
            <p:nvPr/>
          </p:nvSpPr>
          <p:spPr>
            <a:xfrm>
              <a:off x="5730" y="112095"/>
              <a:ext cx="452023" cy="429791"/>
            </a:xfrm>
            <a:custGeom>
              <a:rect b="b" l="l" r="r" t="t"/>
              <a:pathLst>
                <a:path extrusionOk="0" h="23693" w="24765">
                  <a:moveTo>
                    <a:pt x="5831" y="1"/>
                  </a:moveTo>
                  <a:lnTo>
                    <a:pt x="5859" y="6160"/>
                  </a:lnTo>
                  <a:lnTo>
                    <a:pt x="0" y="6145"/>
                  </a:lnTo>
                  <a:lnTo>
                    <a:pt x="0" y="6446"/>
                  </a:lnTo>
                  <a:lnTo>
                    <a:pt x="5874" y="12333"/>
                  </a:lnTo>
                  <a:lnTo>
                    <a:pt x="5874" y="15776"/>
                  </a:lnTo>
                  <a:lnTo>
                    <a:pt x="13790" y="23693"/>
                  </a:lnTo>
                  <a:lnTo>
                    <a:pt x="15176" y="23693"/>
                  </a:lnTo>
                  <a:lnTo>
                    <a:pt x="15176" y="21793"/>
                  </a:lnTo>
                  <a:lnTo>
                    <a:pt x="9117" y="15748"/>
                  </a:lnTo>
                  <a:lnTo>
                    <a:pt x="15433" y="15748"/>
                  </a:lnTo>
                  <a:lnTo>
                    <a:pt x="15433" y="9432"/>
                  </a:lnTo>
                  <a:lnTo>
                    <a:pt x="21478" y="15491"/>
                  </a:lnTo>
                  <a:lnTo>
                    <a:pt x="24765" y="15491"/>
                  </a:lnTo>
                  <a:lnTo>
                    <a:pt x="15462" y="6189"/>
                  </a:lnTo>
                  <a:lnTo>
                    <a:pt x="12019" y="6189"/>
                  </a:lnTo>
                  <a:lnTo>
                    <a:pt x="58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0"/>
            <p:cNvSpPr/>
            <p:nvPr/>
          </p:nvSpPr>
          <p:spPr>
            <a:xfrm>
              <a:off x="4742017" y="-206988"/>
              <a:ext cx="457499" cy="454679"/>
            </a:xfrm>
            <a:custGeom>
              <a:rect b="b" l="l" r="r" t="t"/>
              <a:pathLst>
                <a:path extrusionOk="0" h="25065" w="25065">
                  <a:moveTo>
                    <a:pt x="6130" y="1"/>
                  </a:moveTo>
                  <a:lnTo>
                    <a:pt x="6159" y="6159"/>
                  </a:lnTo>
                  <a:lnTo>
                    <a:pt x="0" y="6130"/>
                  </a:lnTo>
                  <a:lnTo>
                    <a:pt x="6187" y="12318"/>
                  </a:lnTo>
                  <a:lnTo>
                    <a:pt x="6187" y="15776"/>
                  </a:lnTo>
                  <a:lnTo>
                    <a:pt x="15476" y="25065"/>
                  </a:lnTo>
                  <a:lnTo>
                    <a:pt x="15476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2" y="15476"/>
                  </a:lnTo>
                  <a:lnTo>
                    <a:pt x="25065" y="15476"/>
                  </a:lnTo>
                  <a:lnTo>
                    <a:pt x="15776" y="6187"/>
                  </a:lnTo>
                  <a:lnTo>
                    <a:pt x="12332" y="6187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0"/>
            <p:cNvSpPr/>
            <p:nvPr/>
          </p:nvSpPr>
          <p:spPr>
            <a:xfrm>
              <a:off x="4339823" y="-206988"/>
              <a:ext cx="457499" cy="454679"/>
            </a:xfrm>
            <a:custGeom>
              <a:rect b="b" l="l" r="r" t="t"/>
              <a:pathLst>
                <a:path extrusionOk="0" h="25065" w="25065">
                  <a:moveTo>
                    <a:pt x="6145" y="1"/>
                  </a:moveTo>
                  <a:lnTo>
                    <a:pt x="6159" y="6159"/>
                  </a:lnTo>
                  <a:lnTo>
                    <a:pt x="1" y="6130"/>
                  </a:lnTo>
                  <a:lnTo>
                    <a:pt x="6188" y="12318"/>
                  </a:lnTo>
                  <a:lnTo>
                    <a:pt x="6188" y="15776"/>
                  </a:lnTo>
                  <a:lnTo>
                    <a:pt x="15476" y="25065"/>
                  </a:lnTo>
                  <a:lnTo>
                    <a:pt x="15491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2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32" y="6187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0"/>
            <p:cNvSpPr/>
            <p:nvPr/>
          </p:nvSpPr>
          <p:spPr>
            <a:xfrm>
              <a:off x="3962671" y="-206988"/>
              <a:ext cx="457499" cy="454679"/>
            </a:xfrm>
            <a:custGeom>
              <a:rect b="b" l="l" r="r" t="t"/>
              <a:pathLst>
                <a:path extrusionOk="0" h="25065" w="25065">
                  <a:moveTo>
                    <a:pt x="6145" y="1"/>
                  </a:moveTo>
                  <a:lnTo>
                    <a:pt x="6159" y="6159"/>
                  </a:lnTo>
                  <a:lnTo>
                    <a:pt x="1" y="6130"/>
                  </a:lnTo>
                  <a:lnTo>
                    <a:pt x="6188" y="12318"/>
                  </a:lnTo>
                  <a:lnTo>
                    <a:pt x="6188" y="15776"/>
                  </a:lnTo>
                  <a:lnTo>
                    <a:pt x="15491" y="25065"/>
                  </a:lnTo>
                  <a:lnTo>
                    <a:pt x="15491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2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32" y="6187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0"/>
            <p:cNvSpPr/>
            <p:nvPr/>
          </p:nvSpPr>
          <p:spPr>
            <a:xfrm>
              <a:off x="3574568" y="-206988"/>
              <a:ext cx="457499" cy="454679"/>
            </a:xfrm>
            <a:custGeom>
              <a:rect b="b" l="l" r="r" t="t"/>
              <a:pathLst>
                <a:path extrusionOk="0" h="25065" w="25065">
                  <a:moveTo>
                    <a:pt x="6130" y="1"/>
                  </a:moveTo>
                  <a:lnTo>
                    <a:pt x="6159" y="6159"/>
                  </a:lnTo>
                  <a:lnTo>
                    <a:pt x="1" y="6130"/>
                  </a:lnTo>
                  <a:lnTo>
                    <a:pt x="6188" y="12318"/>
                  </a:lnTo>
                  <a:lnTo>
                    <a:pt x="6188" y="15776"/>
                  </a:lnTo>
                  <a:lnTo>
                    <a:pt x="15476" y="25065"/>
                  </a:lnTo>
                  <a:lnTo>
                    <a:pt x="15476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2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32" y="6187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0"/>
            <p:cNvSpPr/>
            <p:nvPr/>
          </p:nvSpPr>
          <p:spPr>
            <a:xfrm>
              <a:off x="3186192" y="-206988"/>
              <a:ext cx="457773" cy="454679"/>
            </a:xfrm>
            <a:custGeom>
              <a:rect b="b" l="l" r="r" t="t"/>
              <a:pathLst>
                <a:path extrusionOk="0" h="25065" w="25080">
                  <a:moveTo>
                    <a:pt x="6145" y="1"/>
                  </a:moveTo>
                  <a:lnTo>
                    <a:pt x="6174" y="6159"/>
                  </a:lnTo>
                  <a:lnTo>
                    <a:pt x="1" y="6130"/>
                  </a:lnTo>
                  <a:lnTo>
                    <a:pt x="6189" y="12318"/>
                  </a:lnTo>
                  <a:lnTo>
                    <a:pt x="6189" y="15776"/>
                  </a:lnTo>
                  <a:lnTo>
                    <a:pt x="15491" y="25065"/>
                  </a:lnTo>
                  <a:lnTo>
                    <a:pt x="15491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807" y="15476"/>
                  </a:lnTo>
                  <a:lnTo>
                    <a:pt x="25080" y="15476"/>
                  </a:lnTo>
                  <a:lnTo>
                    <a:pt x="15777" y="6187"/>
                  </a:lnTo>
                  <a:lnTo>
                    <a:pt x="12333" y="6187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0"/>
            <p:cNvSpPr/>
            <p:nvPr/>
          </p:nvSpPr>
          <p:spPr>
            <a:xfrm>
              <a:off x="2798089" y="-206988"/>
              <a:ext cx="457499" cy="454679"/>
            </a:xfrm>
            <a:custGeom>
              <a:rect b="b" l="l" r="r" t="t"/>
              <a:pathLst>
                <a:path extrusionOk="0" h="25065" w="25065">
                  <a:moveTo>
                    <a:pt x="6132" y="1"/>
                  </a:moveTo>
                  <a:lnTo>
                    <a:pt x="6160" y="6159"/>
                  </a:lnTo>
                  <a:lnTo>
                    <a:pt x="6160" y="6159"/>
                  </a:lnTo>
                  <a:lnTo>
                    <a:pt x="1" y="6130"/>
                  </a:lnTo>
                  <a:lnTo>
                    <a:pt x="1" y="6130"/>
                  </a:lnTo>
                  <a:lnTo>
                    <a:pt x="6189" y="12318"/>
                  </a:lnTo>
                  <a:lnTo>
                    <a:pt x="6189" y="15776"/>
                  </a:lnTo>
                  <a:lnTo>
                    <a:pt x="15477" y="25065"/>
                  </a:lnTo>
                  <a:lnTo>
                    <a:pt x="15477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3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33" y="6187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0"/>
            <p:cNvSpPr/>
            <p:nvPr/>
          </p:nvSpPr>
          <p:spPr>
            <a:xfrm>
              <a:off x="2409749" y="-206988"/>
              <a:ext cx="457736" cy="454679"/>
            </a:xfrm>
            <a:custGeom>
              <a:rect b="b" l="l" r="r" t="t"/>
              <a:pathLst>
                <a:path extrusionOk="0" h="25065" w="25078">
                  <a:moveTo>
                    <a:pt x="6145" y="1"/>
                  </a:moveTo>
                  <a:lnTo>
                    <a:pt x="6173" y="6159"/>
                  </a:lnTo>
                  <a:lnTo>
                    <a:pt x="0" y="6130"/>
                  </a:lnTo>
                  <a:lnTo>
                    <a:pt x="6202" y="12318"/>
                  </a:lnTo>
                  <a:lnTo>
                    <a:pt x="6202" y="15776"/>
                  </a:lnTo>
                  <a:lnTo>
                    <a:pt x="15490" y="25065"/>
                  </a:lnTo>
                  <a:lnTo>
                    <a:pt x="15490" y="21792"/>
                  </a:lnTo>
                  <a:lnTo>
                    <a:pt x="9445" y="15733"/>
                  </a:lnTo>
                  <a:lnTo>
                    <a:pt x="15747" y="15733"/>
                  </a:lnTo>
                  <a:lnTo>
                    <a:pt x="15747" y="9432"/>
                  </a:lnTo>
                  <a:lnTo>
                    <a:pt x="21806" y="15476"/>
                  </a:lnTo>
                  <a:lnTo>
                    <a:pt x="25078" y="15476"/>
                  </a:lnTo>
                  <a:lnTo>
                    <a:pt x="15776" y="6187"/>
                  </a:lnTo>
                  <a:lnTo>
                    <a:pt x="12331" y="6187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0"/>
            <p:cNvSpPr/>
            <p:nvPr/>
          </p:nvSpPr>
          <p:spPr>
            <a:xfrm>
              <a:off x="2021627" y="-206988"/>
              <a:ext cx="457517" cy="454679"/>
            </a:xfrm>
            <a:custGeom>
              <a:rect b="b" l="l" r="r" t="t"/>
              <a:pathLst>
                <a:path extrusionOk="0" h="25065" w="25066">
                  <a:moveTo>
                    <a:pt x="6146" y="1"/>
                  </a:moveTo>
                  <a:lnTo>
                    <a:pt x="6159" y="6159"/>
                  </a:lnTo>
                  <a:lnTo>
                    <a:pt x="1" y="6130"/>
                  </a:lnTo>
                  <a:lnTo>
                    <a:pt x="6188" y="12318"/>
                  </a:lnTo>
                  <a:lnTo>
                    <a:pt x="6188" y="15776"/>
                  </a:lnTo>
                  <a:lnTo>
                    <a:pt x="15491" y="25065"/>
                  </a:lnTo>
                  <a:lnTo>
                    <a:pt x="15491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2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32" y="6187"/>
                  </a:lnTo>
                  <a:lnTo>
                    <a:pt x="6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0"/>
            <p:cNvSpPr/>
            <p:nvPr/>
          </p:nvSpPr>
          <p:spPr>
            <a:xfrm>
              <a:off x="1633525" y="-206988"/>
              <a:ext cx="457517" cy="454679"/>
            </a:xfrm>
            <a:custGeom>
              <a:rect b="b" l="l" r="r" t="t"/>
              <a:pathLst>
                <a:path extrusionOk="0" h="25065" w="25066">
                  <a:moveTo>
                    <a:pt x="6131" y="1"/>
                  </a:moveTo>
                  <a:lnTo>
                    <a:pt x="6159" y="6159"/>
                  </a:lnTo>
                  <a:lnTo>
                    <a:pt x="1" y="6130"/>
                  </a:lnTo>
                  <a:lnTo>
                    <a:pt x="6188" y="12318"/>
                  </a:lnTo>
                  <a:lnTo>
                    <a:pt x="6188" y="15776"/>
                  </a:lnTo>
                  <a:lnTo>
                    <a:pt x="15476" y="25065"/>
                  </a:lnTo>
                  <a:lnTo>
                    <a:pt x="15476" y="21792"/>
                  </a:lnTo>
                  <a:lnTo>
                    <a:pt x="9432" y="15733"/>
                  </a:lnTo>
                  <a:lnTo>
                    <a:pt x="15733" y="15733"/>
                  </a:lnTo>
                  <a:lnTo>
                    <a:pt x="15733" y="9432"/>
                  </a:lnTo>
                  <a:lnTo>
                    <a:pt x="21792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19" y="6187"/>
                  </a:lnTo>
                  <a:lnTo>
                    <a:pt x="61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0"/>
            <p:cNvSpPr/>
            <p:nvPr/>
          </p:nvSpPr>
          <p:spPr>
            <a:xfrm>
              <a:off x="1245148" y="-206988"/>
              <a:ext cx="457517" cy="454679"/>
            </a:xfrm>
            <a:custGeom>
              <a:rect b="b" l="l" r="r" t="t"/>
              <a:pathLst>
                <a:path extrusionOk="0" h="25065" w="25066">
                  <a:moveTo>
                    <a:pt x="6146" y="1"/>
                  </a:moveTo>
                  <a:lnTo>
                    <a:pt x="6174" y="6159"/>
                  </a:lnTo>
                  <a:lnTo>
                    <a:pt x="6160" y="6159"/>
                  </a:lnTo>
                  <a:lnTo>
                    <a:pt x="1" y="6130"/>
                  </a:lnTo>
                  <a:lnTo>
                    <a:pt x="1" y="6130"/>
                  </a:lnTo>
                  <a:lnTo>
                    <a:pt x="6189" y="12318"/>
                  </a:lnTo>
                  <a:lnTo>
                    <a:pt x="6189" y="15776"/>
                  </a:lnTo>
                  <a:lnTo>
                    <a:pt x="15491" y="25065"/>
                  </a:lnTo>
                  <a:lnTo>
                    <a:pt x="15491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3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34" y="6187"/>
                  </a:lnTo>
                  <a:lnTo>
                    <a:pt x="6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0"/>
            <p:cNvSpPr/>
            <p:nvPr/>
          </p:nvSpPr>
          <p:spPr>
            <a:xfrm>
              <a:off x="857045" y="-206988"/>
              <a:ext cx="457517" cy="454679"/>
            </a:xfrm>
            <a:custGeom>
              <a:rect b="b" l="l" r="r" t="t"/>
              <a:pathLst>
                <a:path extrusionOk="0" h="25065" w="25066">
                  <a:moveTo>
                    <a:pt x="6132" y="1"/>
                  </a:moveTo>
                  <a:lnTo>
                    <a:pt x="6160" y="6159"/>
                  </a:lnTo>
                  <a:lnTo>
                    <a:pt x="6160" y="6159"/>
                  </a:lnTo>
                  <a:lnTo>
                    <a:pt x="1" y="6130"/>
                  </a:lnTo>
                  <a:lnTo>
                    <a:pt x="1" y="6130"/>
                  </a:lnTo>
                  <a:lnTo>
                    <a:pt x="6189" y="12318"/>
                  </a:lnTo>
                  <a:lnTo>
                    <a:pt x="6189" y="15776"/>
                  </a:lnTo>
                  <a:lnTo>
                    <a:pt x="15477" y="25065"/>
                  </a:lnTo>
                  <a:lnTo>
                    <a:pt x="15477" y="21792"/>
                  </a:lnTo>
                  <a:lnTo>
                    <a:pt x="9432" y="15733"/>
                  </a:lnTo>
                  <a:lnTo>
                    <a:pt x="15748" y="15733"/>
                  </a:lnTo>
                  <a:lnTo>
                    <a:pt x="15748" y="9432"/>
                  </a:lnTo>
                  <a:lnTo>
                    <a:pt x="21793" y="15476"/>
                  </a:lnTo>
                  <a:lnTo>
                    <a:pt x="25065" y="15476"/>
                  </a:lnTo>
                  <a:lnTo>
                    <a:pt x="15777" y="6187"/>
                  </a:lnTo>
                  <a:lnTo>
                    <a:pt x="12333" y="6187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0"/>
            <p:cNvSpPr/>
            <p:nvPr/>
          </p:nvSpPr>
          <p:spPr>
            <a:xfrm>
              <a:off x="468705" y="-206988"/>
              <a:ext cx="457736" cy="454679"/>
            </a:xfrm>
            <a:custGeom>
              <a:rect b="b" l="l" r="r" t="t"/>
              <a:pathLst>
                <a:path extrusionOk="0" h="25065" w="25078">
                  <a:moveTo>
                    <a:pt x="6145" y="1"/>
                  </a:moveTo>
                  <a:lnTo>
                    <a:pt x="6173" y="6159"/>
                  </a:lnTo>
                  <a:lnTo>
                    <a:pt x="0" y="6130"/>
                  </a:lnTo>
                  <a:lnTo>
                    <a:pt x="6187" y="12318"/>
                  </a:lnTo>
                  <a:lnTo>
                    <a:pt x="6187" y="15776"/>
                  </a:lnTo>
                  <a:lnTo>
                    <a:pt x="15490" y="25065"/>
                  </a:lnTo>
                  <a:lnTo>
                    <a:pt x="15490" y="21792"/>
                  </a:lnTo>
                  <a:lnTo>
                    <a:pt x="9431" y="15733"/>
                  </a:lnTo>
                  <a:lnTo>
                    <a:pt x="15747" y="15733"/>
                  </a:lnTo>
                  <a:lnTo>
                    <a:pt x="15747" y="9432"/>
                  </a:lnTo>
                  <a:lnTo>
                    <a:pt x="21806" y="15476"/>
                  </a:lnTo>
                  <a:lnTo>
                    <a:pt x="25078" y="15476"/>
                  </a:lnTo>
                  <a:lnTo>
                    <a:pt x="15776" y="6187"/>
                  </a:lnTo>
                  <a:lnTo>
                    <a:pt x="12332" y="6187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0"/>
            <p:cNvSpPr/>
            <p:nvPr/>
          </p:nvSpPr>
          <p:spPr>
            <a:xfrm>
              <a:off x="80602" y="-206988"/>
              <a:ext cx="457499" cy="454679"/>
            </a:xfrm>
            <a:custGeom>
              <a:rect b="b" l="l" r="r" t="t"/>
              <a:pathLst>
                <a:path extrusionOk="0" h="25065" w="25065">
                  <a:moveTo>
                    <a:pt x="6130" y="1"/>
                  </a:moveTo>
                  <a:lnTo>
                    <a:pt x="6158" y="6159"/>
                  </a:lnTo>
                  <a:lnTo>
                    <a:pt x="0" y="6130"/>
                  </a:lnTo>
                  <a:lnTo>
                    <a:pt x="6187" y="12318"/>
                  </a:lnTo>
                  <a:lnTo>
                    <a:pt x="6187" y="15776"/>
                  </a:lnTo>
                  <a:lnTo>
                    <a:pt x="15475" y="25065"/>
                  </a:lnTo>
                  <a:lnTo>
                    <a:pt x="15475" y="21792"/>
                  </a:lnTo>
                  <a:lnTo>
                    <a:pt x="9431" y="15733"/>
                  </a:lnTo>
                  <a:lnTo>
                    <a:pt x="15747" y="15733"/>
                  </a:lnTo>
                  <a:lnTo>
                    <a:pt x="15747" y="9432"/>
                  </a:lnTo>
                  <a:lnTo>
                    <a:pt x="21791" y="15476"/>
                  </a:lnTo>
                  <a:lnTo>
                    <a:pt x="25064" y="15476"/>
                  </a:lnTo>
                  <a:lnTo>
                    <a:pt x="15776" y="6187"/>
                  </a:lnTo>
                  <a:lnTo>
                    <a:pt x="12332" y="6187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8" name="Google Shape;818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bril Fatface"/>
              <a:buNone/>
              <a:defRPr sz="35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bril Fatface"/>
              <a:buNone/>
              <a:defRPr sz="35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bril Fatface"/>
              <a:buNone/>
              <a:defRPr sz="35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bril Fatface"/>
              <a:buNone/>
              <a:defRPr sz="35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bril Fatface"/>
              <a:buNone/>
              <a:defRPr sz="35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bril Fatface"/>
              <a:buNone/>
              <a:defRPr sz="35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bril Fatface"/>
              <a:buNone/>
              <a:defRPr sz="35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bril Fatface"/>
              <a:buNone/>
              <a:defRPr sz="35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bril Fatface"/>
              <a:buNone/>
              <a:defRPr sz="35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"/>
              <a:buChar char="●"/>
              <a:defRPr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"/>
              <a:buChar char="○"/>
              <a:defRPr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"/>
              <a:buChar char="■"/>
              <a:defRPr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"/>
              <a:buChar char="●"/>
              <a:defRPr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"/>
              <a:buChar char="○"/>
              <a:defRPr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"/>
              <a:buChar char="■"/>
              <a:defRPr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"/>
              <a:buChar char="●"/>
              <a:defRPr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"/>
              <a:buChar char="○"/>
              <a:defRPr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Josefin Sans"/>
              <a:buChar char="■"/>
              <a:defRPr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jpg"/><Relationship Id="rId4" Type="http://schemas.openxmlformats.org/officeDocument/2006/relationships/hyperlink" Target="https://medium.com/@jingxuanli/product-design-process-for-intelligent-marketing-text-generator-multimodal-text-summarization-d8139ee433dc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28"/>
          <p:cNvSpPr txBox="1"/>
          <p:nvPr>
            <p:ph idx="1" type="subTitle"/>
          </p:nvPr>
        </p:nvSpPr>
        <p:spPr>
          <a:xfrm>
            <a:off x="366375" y="3989025"/>
            <a:ext cx="5162100" cy="57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Authors: Jingxuan Li, Tu Xue, Wenxuan Tang, Vivian Chan, Fenny Jin, Guanyuan Shuai</a:t>
            </a:r>
            <a:endParaRPr/>
          </a:p>
        </p:txBody>
      </p:sp>
      <p:sp>
        <p:nvSpPr>
          <p:cNvPr id="1580" name="Google Shape;1580;p28"/>
          <p:cNvSpPr txBox="1"/>
          <p:nvPr>
            <p:ph type="ctrTitle"/>
          </p:nvPr>
        </p:nvSpPr>
        <p:spPr>
          <a:xfrm>
            <a:off x="384825" y="1984775"/>
            <a:ext cx="5125200" cy="18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Intelligent</a:t>
            </a:r>
            <a:r>
              <a:rPr lang="en" sz="3600"/>
              <a:t> Marketing Text Generation</a:t>
            </a:r>
            <a:endParaRPr sz="3600"/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900"/>
              <a:buFont typeface="Times New Roman"/>
              <a:buChar char="-"/>
            </a:pPr>
            <a:r>
              <a:rPr lang="en" sz="19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Multimodal text summarization applied in the fashion industry</a:t>
            </a:r>
            <a:endParaRPr sz="2100"/>
          </a:p>
        </p:txBody>
      </p:sp>
      <p:pic>
        <p:nvPicPr>
          <p:cNvPr id="1581" name="Google Shape;1581;p28"/>
          <p:cNvPicPr preferRelativeResize="0"/>
          <p:nvPr/>
        </p:nvPicPr>
        <p:blipFill rotWithShape="1">
          <a:blip r:embed="rId3">
            <a:alphaModFix/>
          </a:blip>
          <a:srcRect b="797" l="0" r="0" t="806"/>
          <a:stretch/>
        </p:blipFill>
        <p:spPr>
          <a:xfrm>
            <a:off x="5541825" y="306625"/>
            <a:ext cx="3271875" cy="4506573"/>
          </a:xfrm>
          <a:prstGeom prst="rect">
            <a:avLst/>
          </a:prstGeom>
          <a:noFill/>
          <a:ln>
            <a:noFill/>
          </a:ln>
        </p:spPr>
      </p:pic>
      <p:sp>
        <p:nvSpPr>
          <p:cNvPr id="1582" name="Google Shape;1582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p37"/>
          <p:cNvSpPr txBox="1"/>
          <p:nvPr>
            <p:ph type="title"/>
          </p:nvPr>
        </p:nvSpPr>
        <p:spPr>
          <a:xfrm>
            <a:off x="4782500" y="1280875"/>
            <a:ext cx="2938200" cy="11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</a:t>
            </a:r>
            <a:endParaRPr/>
          </a:p>
        </p:txBody>
      </p:sp>
      <p:pic>
        <p:nvPicPr>
          <p:cNvPr id="1715" name="Google Shape;1715;p37"/>
          <p:cNvPicPr preferRelativeResize="0"/>
          <p:nvPr/>
        </p:nvPicPr>
        <p:blipFill rotWithShape="1">
          <a:blip r:embed="rId3">
            <a:alphaModFix/>
          </a:blip>
          <a:srcRect b="4094" l="0" r="0" t="4103"/>
          <a:stretch/>
        </p:blipFill>
        <p:spPr>
          <a:xfrm>
            <a:off x="321600" y="312900"/>
            <a:ext cx="3319301" cy="4517673"/>
          </a:xfrm>
          <a:prstGeom prst="rect">
            <a:avLst/>
          </a:prstGeom>
          <a:noFill/>
          <a:ln>
            <a:noFill/>
          </a:ln>
        </p:spPr>
      </p:pic>
      <p:sp>
        <p:nvSpPr>
          <p:cNvPr id="1716" name="Google Shape;1716;p37"/>
          <p:cNvSpPr txBox="1"/>
          <p:nvPr/>
        </p:nvSpPr>
        <p:spPr>
          <a:xfrm>
            <a:off x="4751600" y="312900"/>
            <a:ext cx="3000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03</a:t>
            </a:r>
            <a:endParaRPr/>
          </a:p>
        </p:txBody>
      </p:sp>
      <p:sp>
        <p:nvSpPr>
          <p:cNvPr id="1717" name="Google Shape;1717;p37"/>
          <p:cNvSpPr txBox="1"/>
          <p:nvPr>
            <p:ph idx="1" type="subTitle"/>
          </p:nvPr>
        </p:nvSpPr>
        <p:spPr>
          <a:xfrm>
            <a:off x="5074400" y="2522075"/>
            <a:ext cx="2354400" cy="4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solution design</a:t>
            </a:r>
            <a:endParaRPr/>
          </a:p>
        </p:txBody>
      </p:sp>
      <p:sp>
        <p:nvSpPr>
          <p:cNvPr id="1718" name="Google Shape;1718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38"/>
          <p:cNvSpPr txBox="1"/>
          <p:nvPr>
            <p:ph type="title"/>
          </p:nvPr>
        </p:nvSpPr>
        <p:spPr>
          <a:xfrm>
            <a:off x="720000" y="535000"/>
            <a:ext cx="72315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Objectives</a:t>
            </a:r>
            <a:endParaRPr/>
          </a:p>
        </p:txBody>
      </p:sp>
      <p:sp>
        <p:nvSpPr>
          <p:cNvPr id="1724" name="Google Shape;1724;p38"/>
          <p:cNvSpPr txBox="1"/>
          <p:nvPr>
            <p:ph idx="1" type="subTitle"/>
          </p:nvPr>
        </p:nvSpPr>
        <p:spPr>
          <a:xfrm>
            <a:off x="687150" y="1210900"/>
            <a:ext cx="7297200" cy="3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Design a summarizer that can automatically generate a textual summary for clothing products.</a:t>
            </a:r>
            <a:endParaRPr sz="2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Propose a multimodal pointer-generator network in the product summarization task.</a:t>
            </a:r>
            <a:endParaRPr sz="2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Adopt multiple </a:t>
            </a:r>
            <a:r>
              <a:rPr lang="en" sz="2300"/>
              <a:t>aspect methods</a:t>
            </a:r>
            <a:r>
              <a:rPr lang="en" sz="2300"/>
              <a:t> to improve importance, non-redundancy, and readability, respectively.</a:t>
            </a:r>
            <a:endParaRPr sz="2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5" name="Google Shape;1725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39"/>
          <p:cNvSpPr txBox="1"/>
          <p:nvPr>
            <p:ph type="title"/>
          </p:nvPr>
        </p:nvSpPr>
        <p:spPr>
          <a:xfrm>
            <a:off x="423950" y="347825"/>
            <a:ext cx="4749000" cy="59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 Design WorkFlow</a:t>
            </a:r>
            <a:endParaRPr/>
          </a:p>
        </p:txBody>
      </p:sp>
      <p:pic>
        <p:nvPicPr>
          <p:cNvPr id="1731" name="Google Shape;173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75" y="1265500"/>
            <a:ext cx="8277226" cy="320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6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7" name="Google Shape;1737;p40"/>
          <p:cNvPicPr preferRelativeResize="0"/>
          <p:nvPr/>
        </p:nvPicPr>
        <p:blipFill rotWithShape="1">
          <a:blip r:embed="rId3">
            <a:alphaModFix/>
          </a:blip>
          <a:srcRect b="4578" l="0" r="0" t="4578"/>
          <a:stretch/>
        </p:blipFill>
        <p:spPr>
          <a:xfrm>
            <a:off x="321600" y="312900"/>
            <a:ext cx="3319302" cy="45176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8" name="Google Shape;1738;p40"/>
          <p:cNvSpPr txBox="1"/>
          <p:nvPr>
            <p:ph type="title"/>
          </p:nvPr>
        </p:nvSpPr>
        <p:spPr>
          <a:xfrm>
            <a:off x="3400400" y="1559425"/>
            <a:ext cx="5313900" cy="116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3600"/>
              <a:t>Solution </a:t>
            </a:r>
            <a:endParaRPr sz="3600"/>
          </a:p>
          <a:p>
            <a:pPr indent="457200" lvl="0" marL="0" rtl="0" algn="ctr">
              <a:lnSpc>
                <a:spcPct val="100000"/>
              </a:lnSpc>
              <a:spcBef>
                <a:spcPts val="2000"/>
              </a:spcBef>
              <a:spcAft>
                <a:spcPts val="60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3600"/>
              <a:t>Development</a:t>
            </a:r>
            <a:endParaRPr sz="8100"/>
          </a:p>
        </p:txBody>
      </p:sp>
      <p:sp>
        <p:nvSpPr>
          <p:cNvPr id="1739" name="Google Shape;1739;p40"/>
          <p:cNvSpPr txBox="1"/>
          <p:nvPr/>
        </p:nvSpPr>
        <p:spPr>
          <a:xfrm>
            <a:off x="4707925" y="438400"/>
            <a:ext cx="3000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04</a:t>
            </a:r>
            <a:endParaRPr/>
          </a:p>
        </p:txBody>
      </p:sp>
      <p:sp>
        <p:nvSpPr>
          <p:cNvPr id="1740" name="Google Shape;1740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5" name="Google Shape;174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7150" y="1265900"/>
            <a:ext cx="2243700" cy="22437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3060000" dist="57150">
              <a:srgbClr val="000000">
                <a:alpha val="50000"/>
              </a:srgbClr>
            </a:outerShdw>
          </a:effectLst>
        </p:spPr>
      </p:pic>
      <p:sp>
        <p:nvSpPr>
          <p:cNvPr id="1746" name="Google Shape;1746;p41"/>
          <p:cNvSpPr txBox="1"/>
          <p:nvPr>
            <p:ph type="title"/>
          </p:nvPr>
        </p:nvSpPr>
        <p:spPr>
          <a:xfrm>
            <a:off x="594275" y="622475"/>
            <a:ext cx="72315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400"/>
              </a:spcAft>
              <a:buNone/>
            </a:pPr>
            <a:r>
              <a:rPr lang="en"/>
              <a:t>Data Processing</a:t>
            </a:r>
            <a:endParaRPr/>
          </a:p>
        </p:txBody>
      </p:sp>
      <p:sp>
        <p:nvSpPr>
          <p:cNvPr id="1747" name="Google Shape;1747;p41"/>
          <p:cNvSpPr txBox="1"/>
          <p:nvPr/>
        </p:nvSpPr>
        <p:spPr>
          <a:xfrm>
            <a:off x="594270" y="1265900"/>
            <a:ext cx="13026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Index</a:t>
            </a:r>
            <a:endParaRPr sz="24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1748" name="Google Shape;1748;p41"/>
          <p:cNvSpPr txBox="1"/>
          <p:nvPr/>
        </p:nvSpPr>
        <p:spPr>
          <a:xfrm>
            <a:off x="594263" y="1822700"/>
            <a:ext cx="2103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3JAQUzXttp</a:t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749" name="Google Shape;1749;p41"/>
          <p:cNvSpPr txBox="1"/>
          <p:nvPr/>
        </p:nvSpPr>
        <p:spPr>
          <a:xfrm>
            <a:off x="6403713" y="510825"/>
            <a:ext cx="22437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Key words</a:t>
            </a:r>
            <a:endParaRPr sz="24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1750" name="Google Shape;1750;p41"/>
          <p:cNvSpPr txBox="1"/>
          <p:nvPr/>
        </p:nvSpPr>
        <p:spPr>
          <a:xfrm>
            <a:off x="6514463" y="1067925"/>
            <a:ext cx="2103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姜莉莎 系列 潮牌 短袖 针织衫 宽松 条纹 印花 新款 商场 同款 兰紫 条纹 色 ， 青春 流行 ， 宽松 型 ， 青春 休闲 ， 圆领 ， 合格 ， 品名 ： 针织衫 ， 颜色 ： 兰紫 条纹 色 ， 规格 ： S ( 165 / 84A ) ， 品牌 ： INXX ， 衣 长 ， 胸围 ， 中 长 ， 弹力 ， 适中 ， 长款 ， 短款 ， 修身 ， 稍厚 ， 宽松 ， 合体 ， 袖口 ， 超 宽松 ， 袖长 ， 厚款 ， 肩宽</a:t>
            </a:r>
            <a:endParaRPr sz="7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1751" name="Google Shape;1751;p41"/>
          <p:cNvCxnSpPr>
            <a:stCxn id="1747" idx="3"/>
            <a:endCxn id="1745" idx="1"/>
          </p:cNvCxnSpPr>
          <p:nvPr/>
        </p:nvCxnSpPr>
        <p:spPr>
          <a:xfrm>
            <a:off x="1896870" y="1544300"/>
            <a:ext cx="1440300" cy="843600"/>
          </a:xfrm>
          <a:prstGeom prst="bentConnector3">
            <a:avLst>
              <a:gd fmla="val 49999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2" name="Google Shape;1752;p41"/>
          <p:cNvCxnSpPr>
            <a:stCxn id="1749" idx="1"/>
            <a:endCxn id="1745" idx="3"/>
          </p:cNvCxnSpPr>
          <p:nvPr/>
        </p:nvCxnSpPr>
        <p:spPr>
          <a:xfrm flipH="1">
            <a:off x="5580813" y="908475"/>
            <a:ext cx="822900" cy="14793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3" name="Google Shape;1753;p41"/>
          <p:cNvSpPr txBox="1"/>
          <p:nvPr/>
        </p:nvSpPr>
        <p:spPr>
          <a:xfrm>
            <a:off x="413450" y="2541325"/>
            <a:ext cx="20280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Description</a:t>
            </a:r>
            <a:endParaRPr sz="24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1754" name="Google Shape;1754;p41"/>
          <p:cNvSpPr txBox="1"/>
          <p:nvPr/>
        </p:nvSpPr>
        <p:spPr>
          <a:xfrm>
            <a:off x="413450" y="3050025"/>
            <a:ext cx="2277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这款 潮感 十足 的 条纹 撞色 T恤 ， 色彩 亮丽 鲜艳 吸引 眼球 ， 穿 出潮 人范 ； 衣面 富有 个性 的 印花 装饰 ， 设计 感强 十分 适合 街头 穿着 搭配 ； 甄选 细腻 棉质 面料 制作 ， 穿着 细腻 顺滑 ， 舒适度 高 。</a:t>
            </a:r>
            <a:endParaRPr sz="8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1755" name="Google Shape;1755;p41"/>
          <p:cNvCxnSpPr>
            <a:stCxn id="1754" idx="3"/>
            <a:endCxn id="1745" idx="1"/>
          </p:cNvCxnSpPr>
          <p:nvPr/>
        </p:nvCxnSpPr>
        <p:spPr>
          <a:xfrm flipH="1" rot="10800000">
            <a:off x="2691350" y="2387775"/>
            <a:ext cx="645900" cy="1144500"/>
          </a:xfrm>
          <a:prstGeom prst="bentConnector3">
            <a:avLst>
              <a:gd fmla="val 49992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6" name="Google Shape;1756;p41"/>
          <p:cNvSpPr txBox="1"/>
          <p:nvPr/>
        </p:nvSpPr>
        <p:spPr>
          <a:xfrm>
            <a:off x="6295825" y="2174100"/>
            <a:ext cx="23226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Image embeddings</a:t>
            </a:r>
            <a:endParaRPr sz="24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1757" name="Google Shape;1757;p41"/>
          <p:cNvSpPr txBox="1"/>
          <p:nvPr/>
        </p:nvSpPr>
        <p:spPr>
          <a:xfrm>
            <a:off x="6556113" y="3050025"/>
            <a:ext cx="2103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-0.8808510303497314, -0.515639066696167, -0.6087733507156372, -1.0540932416915894, -0.8381232023239136, -0.34195348620414734, -0.8589673638343811, 0.3963998854160309,</a:t>
            </a:r>
            <a:endParaRPr sz="7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……</a:t>
            </a:r>
            <a:endParaRPr sz="7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……</a:t>
            </a:r>
            <a:endParaRPr sz="7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(1000 dimensions generated with ResNet101)</a:t>
            </a:r>
            <a:endParaRPr sz="12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1758" name="Google Shape;1758;p41"/>
          <p:cNvCxnSpPr>
            <a:stCxn id="1757" idx="1"/>
            <a:endCxn id="1745" idx="3"/>
          </p:cNvCxnSpPr>
          <p:nvPr/>
        </p:nvCxnSpPr>
        <p:spPr>
          <a:xfrm rot="10800000">
            <a:off x="5580813" y="2387775"/>
            <a:ext cx="975300" cy="11445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9" name="Google Shape;1759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42"/>
          <p:cNvSpPr txBox="1"/>
          <p:nvPr>
            <p:ph type="title"/>
          </p:nvPr>
        </p:nvSpPr>
        <p:spPr>
          <a:xfrm>
            <a:off x="594275" y="622475"/>
            <a:ext cx="72315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400"/>
              </a:spcAft>
              <a:buNone/>
            </a:pPr>
            <a:r>
              <a:rPr lang="en"/>
              <a:t>Data Processing</a:t>
            </a:r>
            <a:endParaRPr/>
          </a:p>
        </p:txBody>
      </p:sp>
      <p:pic>
        <p:nvPicPr>
          <p:cNvPr id="1765" name="Google Shape;1765;p42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3400" y="972250"/>
            <a:ext cx="5336676" cy="330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6" name="Google Shape;1766;p42"/>
          <p:cNvSpPr txBox="1"/>
          <p:nvPr/>
        </p:nvSpPr>
        <p:spPr>
          <a:xfrm>
            <a:off x="551575" y="2613163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Total data : 30,000</a:t>
            </a:r>
            <a:endParaRPr sz="24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1767" name="Google Shape;1767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43"/>
          <p:cNvSpPr txBox="1"/>
          <p:nvPr>
            <p:ph idx="4" type="title"/>
          </p:nvPr>
        </p:nvSpPr>
        <p:spPr>
          <a:xfrm>
            <a:off x="720000" y="535000"/>
            <a:ext cx="72315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</a:t>
            </a:r>
            <a:endParaRPr/>
          </a:p>
        </p:txBody>
      </p:sp>
      <p:sp>
        <p:nvSpPr>
          <p:cNvPr id="1773" name="Google Shape;1773;p43"/>
          <p:cNvSpPr txBox="1"/>
          <p:nvPr/>
        </p:nvSpPr>
        <p:spPr>
          <a:xfrm>
            <a:off x="2742422" y="573250"/>
            <a:ext cx="45819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Seq2Seq (</a:t>
            </a:r>
            <a:r>
              <a:rPr lang="en" sz="17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Sequence</a:t>
            </a:r>
            <a:r>
              <a:rPr lang="en" sz="17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 to Sequence) + Attention</a:t>
            </a:r>
            <a:endParaRPr sz="17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1774" name="Google Shape;1774;p43"/>
          <p:cNvPicPr preferRelativeResize="0"/>
          <p:nvPr/>
        </p:nvPicPr>
        <p:blipFill rotWithShape="1">
          <a:blip r:embed="rId3">
            <a:alphaModFix/>
          </a:blip>
          <a:srcRect b="17877" l="0" r="0" t="0"/>
          <a:stretch/>
        </p:blipFill>
        <p:spPr>
          <a:xfrm>
            <a:off x="1192563" y="1156275"/>
            <a:ext cx="6758875" cy="266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5" name="Google Shape;177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300" y="3909750"/>
            <a:ext cx="3156085" cy="40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6" name="Google Shape;1776;p43"/>
          <p:cNvSpPr txBox="1"/>
          <p:nvPr/>
        </p:nvSpPr>
        <p:spPr>
          <a:xfrm>
            <a:off x="3781875" y="3959400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lt1"/>
                </a:solidFill>
              </a:rPr>
              <a:t>Negative Maximum Likelihood</a:t>
            </a:r>
            <a:endParaRPr/>
          </a:p>
        </p:txBody>
      </p:sp>
      <p:sp>
        <p:nvSpPr>
          <p:cNvPr id="1777" name="Google Shape;1777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p44"/>
          <p:cNvSpPr txBox="1"/>
          <p:nvPr>
            <p:ph idx="4" type="title"/>
          </p:nvPr>
        </p:nvSpPr>
        <p:spPr>
          <a:xfrm>
            <a:off x="720000" y="535000"/>
            <a:ext cx="72315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</a:t>
            </a:r>
            <a:endParaRPr/>
          </a:p>
        </p:txBody>
      </p:sp>
      <p:sp>
        <p:nvSpPr>
          <p:cNvPr id="1783" name="Google Shape;1783;p44"/>
          <p:cNvSpPr txBox="1"/>
          <p:nvPr/>
        </p:nvSpPr>
        <p:spPr>
          <a:xfrm>
            <a:off x="2742422" y="573250"/>
            <a:ext cx="45819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Seq2Seq (Sequence to Sequence) + Attention</a:t>
            </a:r>
            <a:endParaRPr sz="17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1784" name="Google Shape;178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224" y="1361050"/>
            <a:ext cx="3889050" cy="276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5" name="Google Shape;1785;p44"/>
          <p:cNvSpPr txBox="1"/>
          <p:nvPr>
            <p:ph idx="4294967295" type="subTitle"/>
          </p:nvPr>
        </p:nvSpPr>
        <p:spPr>
          <a:xfrm>
            <a:off x="5131800" y="1361050"/>
            <a:ext cx="2973300" cy="5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Analysis</a:t>
            </a:r>
            <a:endParaRPr b="1"/>
          </a:p>
        </p:txBody>
      </p:sp>
      <p:sp>
        <p:nvSpPr>
          <p:cNvPr id="1786" name="Google Shape;1786;p44"/>
          <p:cNvSpPr txBox="1"/>
          <p:nvPr>
            <p:ph idx="4294967295" type="subTitle"/>
          </p:nvPr>
        </p:nvSpPr>
        <p:spPr>
          <a:xfrm>
            <a:off x="5029500" y="1787900"/>
            <a:ext cx="3177900" cy="18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</a:t>
            </a:r>
            <a:r>
              <a:rPr lang="en"/>
              <a:t>entences are fluent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Repetitive words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Quick generation time</a:t>
            </a:r>
            <a:endParaRPr/>
          </a:p>
        </p:txBody>
      </p:sp>
      <p:pic>
        <p:nvPicPr>
          <p:cNvPr id="1787" name="Google Shape;178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1799" y="3531025"/>
            <a:ext cx="3276700" cy="5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8" name="Google Shape;1788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p45"/>
          <p:cNvSpPr txBox="1"/>
          <p:nvPr>
            <p:ph idx="4" type="title"/>
          </p:nvPr>
        </p:nvSpPr>
        <p:spPr>
          <a:xfrm>
            <a:off x="720000" y="535000"/>
            <a:ext cx="72315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2</a:t>
            </a:r>
            <a:endParaRPr/>
          </a:p>
        </p:txBody>
      </p:sp>
      <p:sp>
        <p:nvSpPr>
          <p:cNvPr id="1794" name="Google Shape;1794;p45"/>
          <p:cNvSpPr txBox="1"/>
          <p:nvPr/>
        </p:nvSpPr>
        <p:spPr>
          <a:xfrm>
            <a:off x="2742422" y="573250"/>
            <a:ext cx="45819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Coverage + Beam Search</a:t>
            </a:r>
            <a:endParaRPr sz="17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1795" name="Google Shape;179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1625" y="1809925"/>
            <a:ext cx="3620294" cy="4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6" name="Google Shape;179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1625" y="2542487"/>
            <a:ext cx="1510300" cy="823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7" name="Google Shape;1797;p45"/>
          <p:cNvCxnSpPr>
            <a:stCxn id="1798" idx="2"/>
            <a:endCxn id="1796" idx="0"/>
          </p:cNvCxnSpPr>
          <p:nvPr/>
        </p:nvCxnSpPr>
        <p:spPr>
          <a:xfrm flipH="1">
            <a:off x="5366675" y="2219125"/>
            <a:ext cx="2168100" cy="323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99" name="Google Shape;1799;p45"/>
          <p:cNvSpPr/>
          <p:nvPr/>
        </p:nvSpPr>
        <p:spPr>
          <a:xfrm>
            <a:off x="5711950" y="2721636"/>
            <a:ext cx="306000" cy="430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00" name="Google Shape;1800;p45"/>
          <p:cNvCxnSpPr>
            <a:stCxn id="1799" idx="3"/>
            <a:endCxn id="1801" idx="1"/>
          </p:cNvCxnSpPr>
          <p:nvPr/>
        </p:nvCxnSpPr>
        <p:spPr>
          <a:xfrm>
            <a:off x="6017950" y="2936886"/>
            <a:ext cx="57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1" name="Google Shape;1801;p45"/>
          <p:cNvSpPr/>
          <p:nvPr/>
        </p:nvSpPr>
        <p:spPr>
          <a:xfrm>
            <a:off x="6590350" y="2557363"/>
            <a:ext cx="967500" cy="759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Weight of the attention of the previously generated vocabulary</a:t>
            </a:r>
            <a:endParaRPr sz="900"/>
          </a:p>
        </p:txBody>
      </p:sp>
      <p:pic>
        <p:nvPicPr>
          <p:cNvPr id="1802" name="Google Shape;180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2500" y="1130050"/>
            <a:ext cx="2006350" cy="25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3" name="Google Shape;1803;p45"/>
          <p:cNvSpPr txBox="1"/>
          <p:nvPr/>
        </p:nvSpPr>
        <p:spPr>
          <a:xfrm>
            <a:off x="912500" y="3864425"/>
            <a:ext cx="196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rPr>
              <a:t>Attention Mechanisme</a:t>
            </a:r>
            <a:endParaRPr sz="1200">
              <a:solidFill>
                <a:srgbClr val="666666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1804" name="Google Shape;1804;p45"/>
          <p:cNvPicPr preferRelativeResize="0"/>
          <p:nvPr/>
        </p:nvPicPr>
        <p:blipFill rotWithShape="1">
          <a:blip r:embed="rId6">
            <a:alphaModFix/>
          </a:blip>
          <a:srcRect b="51302" l="0" r="0" t="0"/>
          <a:stretch/>
        </p:blipFill>
        <p:spPr>
          <a:xfrm>
            <a:off x="4611625" y="1157375"/>
            <a:ext cx="2077075" cy="48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5" name="Google Shape;1805;p45"/>
          <p:cNvSpPr txBox="1"/>
          <p:nvPr/>
        </p:nvSpPr>
        <p:spPr>
          <a:xfrm flipH="1">
            <a:off x="3263208" y="1221725"/>
            <a:ext cx="2361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Josefin Sans"/>
                <a:ea typeface="Josefin Sans"/>
                <a:cs typeface="Josefin Sans"/>
                <a:sym typeface="Josefin Sans"/>
              </a:rPr>
              <a:t>Original Attention</a:t>
            </a:r>
            <a:endParaRPr sz="11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806" name="Google Shape;1806;p45"/>
          <p:cNvSpPr txBox="1"/>
          <p:nvPr/>
        </p:nvSpPr>
        <p:spPr>
          <a:xfrm flipH="1">
            <a:off x="3263208" y="1770550"/>
            <a:ext cx="2361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Josefin Sans"/>
                <a:ea typeface="Josefin Sans"/>
                <a:cs typeface="Josefin Sans"/>
                <a:sym typeface="Josefin Sans"/>
              </a:rPr>
              <a:t>Original Attention</a:t>
            </a:r>
            <a:endParaRPr sz="11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Josefin Sans"/>
                <a:ea typeface="Josefin Sans"/>
                <a:cs typeface="Josefin Sans"/>
                <a:sym typeface="Josefin Sans"/>
              </a:rPr>
              <a:t>With Coverage</a:t>
            </a:r>
            <a:endParaRPr sz="11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798" name="Google Shape;1798;p45"/>
          <p:cNvSpPr/>
          <p:nvPr/>
        </p:nvSpPr>
        <p:spPr>
          <a:xfrm>
            <a:off x="7324325" y="1923325"/>
            <a:ext cx="420900" cy="295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45"/>
          <p:cNvSpPr txBox="1"/>
          <p:nvPr/>
        </p:nvSpPr>
        <p:spPr>
          <a:xfrm>
            <a:off x="3263200" y="3614300"/>
            <a:ext cx="156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Josefin Sans"/>
                <a:ea typeface="Josefin Sans"/>
                <a:cs typeface="Josefin Sans"/>
                <a:sym typeface="Josefin Sans"/>
              </a:rPr>
              <a:t>New Loss function</a:t>
            </a:r>
            <a:endParaRPr sz="11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1808" name="Google Shape;1808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11613" y="3581125"/>
            <a:ext cx="3447568" cy="5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9" name="Google Shape;1809;p45"/>
          <p:cNvSpPr txBox="1"/>
          <p:nvPr/>
        </p:nvSpPr>
        <p:spPr>
          <a:xfrm>
            <a:off x="284225" y="3019375"/>
            <a:ext cx="748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lt1"/>
                </a:solidFill>
                <a:highlight>
                  <a:schemeClr val="lt2"/>
                </a:highlight>
              </a:rPr>
              <a:t>Encoder</a:t>
            </a:r>
            <a:endParaRPr>
              <a:highlight>
                <a:schemeClr val="lt2"/>
              </a:highlight>
            </a:endParaRPr>
          </a:p>
        </p:txBody>
      </p:sp>
      <p:sp>
        <p:nvSpPr>
          <p:cNvPr id="1810" name="Google Shape;1810;p45"/>
          <p:cNvSpPr txBox="1"/>
          <p:nvPr/>
        </p:nvSpPr>
        <p:spPr>
          <a:xfrm>
            <a:off x="284225" y="1463725"/>
            <a:ext cx="748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lt1"/>
                </a:solidFill>
                <a:highlight>
                  <a:schemeClr val="lt2"/>
                </a:highlight>
              </a:rPr>
              <a:t>Decoder</a:t>
            </a:r>
            <a:endParaRPr>
              <a:highlight>
                <a:schemeClr val="lt2"/>
              </a:highlight>
            </a:endParaRPr>
          </a:p>
        </p:txBody>
      </p:sp>
      <p:sp>
        <p:nvSpPr>
          <p:cNvPr id="1811" name="Google Shape;1811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46"/>
          <p:cNvSpPr txBox="1"/>
          <p:nvPr>
            <p:ph idx="4" type="title"/>
          </p:nvPr>
        </p:nvSpPr>
        <p:spPr>
          <a:xfrm>
            <a:off x="720000" y="535000"/>
            <a:ext cx="72315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2</a:t>
            </a:r>
            <a:endParaRPr/>
          </a:p>
        </p:txBody>
      </p:sp>
      <p:sp>
        <p:nvSpPr>
          <p:cNvPr id="1817" name="Google Shape;1817;p46"/>
          <p:cNvSpPr txBox="1"/>
          <p:nvPr/>
        </p:nvSpPr>
        <p:spPr>
          <a:xfrm>
            <a:off x="2742422" y="573250"/>
            <a:ext cx="45819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Coverage + Beam Search</a:t>
            </a:r>
            <a:endParaRPr sz="17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1818" name="Google Shape;181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800" y="1165407"/>
            <a:ext cx="4581899" cy="2680118"/>
          </a:xfrm>
          <a:prstGeom prst="rect">
            <a:avLst/>
          </a:prstGeom>
          <a:noFill/>
          <a:ln>
            <a:noFill/>
          </a:ln>
        </p:spPr>
      </p:pic>
      <p:sp>
        <p:nvSpPr>
          <p:cNvPr id="1819" name="Google Shape;1819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29"/>
          <p:cNvSpPr txBox="1"/>
          <p:nvPr>
            <p:ph type="title"/>
          </p:nvPr>
        </p:nvSpPr>
        <p:spPr>
          <a:xfrm>
            <a:off x="720000" y="1742775"/>
            <a:ext cx="2179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588" name="Google Shape;1588;p29"/>
          <p:cNvSpPr txBox="1"/>
          <p:nvPr>
            <p:ph idx="2" type="title"/>
          </p:nvPr>
        </p:nvSpPr>
        <p:spPr>
          <a:xfrm>
            <a:off x="720000" y="1301300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89" name="Google Shape;1589;p29"/>
          <p:cNvSpPr txBox="1"/>
          <p:nvPr>
            <p:ph idx="1" type="subTitle"/>
          </p:nvPr>
        </p:nvSpPr>
        <p:spPr>
          <a:xfrm>
            <a:off x="720000" y="2188940"/>
            <a:ext cx="2179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background</a:t>
            </a:r>
            <a:endParaRPr/>
          </a:p>
        </p:txBody>
      </p:sp>
      <p:sp>
        <p:nvSpPr>
          <p:cNvPr id="1590" name="Google Shape;1590;p29"/>
          <p:cNvSpPr txBox="1"/>
          <p:nvPr>
            <p:ph idx="3" type="title"/>
          </p:nvPr>
        </p:nvSpPr>
        <p:spPr>
          <a:xfrm>
            <a:off x="3403800" y="1742775"/>
            <a:ext cx="2179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Discovery</a:t>
            </a:r>
            <a:endParaRPr/>
          </a:p>
        </p:txBody>
      </p:sp>
      <p:sp>
        <p:nvSpPr>
          <p:cNvPr id="1591" name="Google Shape;1591;p29"/>
          <p:cNvSpPr txBox="1"/>
          <p:nvPr>
            <p:ph idx="4" type="title"/>
          </p:nvPr>
        </p:nvSpPr>
        <p:spPr>
          <a:xfrm>
            <a:off x="3403800" y="1301300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92" name="Google Shape;1592;p29"/>
          <p:cNvSpPr txBox="1"/>
          <p:nvPr>
            <p:ph idx="5" type="subTitle"/>
          </p:nvPr>
        </p:nvSpPr>
        <p:spPr>
          <a:xfrm>
            <a:off x="3403800" y="2188940"/>
            <a:ext cx="2179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and data exploratory</a:t>
            </a:r>
            <a:endParaRPr/>
          </a:p>
        </p:txBody>
      </p:sp>
      <p:sp>
        <p:nvSpPr>
          <p:cNvPr id="1593" name="Google Shape;1593;p29"/>
          <p:cNvSpPr txBox="1"/>
          <p:nvPr>
            <p:ph idx="6" type="title"/>
          </p:nvPr>
        </p:nvSpPr>
        <p:spPr>
          <a:xfrm>
            <a:off x="6087600" y="1742775"/>
            <a:ext cx="2179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</a:t>
            </a:r>
            <a:endParaRPr/>
          </a:p>
        </p:txBody>
      </p:sp>
      <p:sp>
        <p:nvSpPr>
          <p:cNvPr id="1594" name="Google Shape;1594;p29"/>
          <p:cNvSpPr txBox="1"/>
          <p:nvPr>
            <p:ph idx="7" type="title"/>
          </p:nvPr>
        </p:nvSpPr>
        <p:spPr>
          <a:xfrm>
            <a:off x="6087600" y="1301300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95" name="Google Shape;1595;p29"/>
          <p:cNvSpPr txBox="1"/>
          <p:nvPr>
            <p:ph idx="8" type="subTitle"/>
          </p:nvPr>
        </p:nvSpPr>
        <p:spPr>
          <a:xfrm>
            <a:off x="6087600" y="2188940"/>
            <a:ext cx="2179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solution design</a:t>
            </a:r>
            <a:endParaRPr/>
          </a:p>
        </p:txBody>
      </p:sp>
      <p:sp>
        <p:nvSpPr>
          <p:cNvPr id="1596" name="Google Shape;1596;p29"/>
          <p:cNvSpPr txBox="1"/>
          <p:nvPr>
            <p:ph idx="9" type="title"/>
          </p:nvPr>
        </p:nvSpPr>
        <p:spPr>
          <a:xfrm>
            <a:off x="720000" y="3532175"/>
            <a:ext cx="2179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Development</a:t>
            </a:r>
            <a:endParaRPr/>
          </a:p>
        </p:txBody>
      </p:sp>
      <p:sp>
        <p:nvSpPr>
          <p:cNvPr id="1597" name="Google Shape;1597;p29"/>
          <p:cNvSpPr txBox="1"/>
          <p:nvPr>
            <p:ph idx="13" type="title"/>
          </p:nvPr>
        </p:nvSpPr>
        <p:spPr>
          <a:xfrm>
            <a:off x="720000" y="2968002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598" name="Google Shape;1598;p29"/>
          <p:cNvSpPr txBox="1"/>
          <p:nvPr>
            <p:ph idx="14" type="subTitle"/>
          </p:nvPr>
        </p:nvSpPr>
        <p:spPr>
          <a:xfrm>
            <a:off x="720000" y="4059863"/>
            <a:ext cx="2179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</a:t>
            </a:r>
            <a:r>
              <a:rPr lang="en"/>
              <a:t>execution</a:t>
            </a:r>
            <a:r>
              <a:rPr lang="en"/>
              <a:t> and evaluation</a:t>
            </a:r>
            <a:endParaRPr/>
          </a:p>
        </p:txBody>
      </p:sp>
      <p:sp>
        <p:nvSpPr>
          <p:cNvPr id="1599" name="Google Shape;1599;p29"/>
          <p:cNvSpPr txBox="1"/>
          <p:nvPr>
            <p:ph idx="15" type="title"/>
          </p:nvPr>
        </p:nvSpPr>
        <p:spPr>
          <a:xfrm>
            <a:off x="3403800" y="3532175"/>
            <a:ext cx="2179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600" name="Google Shape;1600;p29"/>
          <p:cNvSpPr txBox="1"/>
          <p:nvPr>
            <p:ph idx="16" type="title"/>
          </p:nvPr>
        </p:nvSpPr>
        <p:spPr>
          <a:xfrm>
            <a:off x="3403800" y="2968002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601" name="Google Shape;1601;p29"/>
          <p:cNvSpPr txBox="1"/>
          <p:nvPr>
            <p:ph idx="17" type="subTitle"/>
          </p:nvPr>
        </p:nvSpPr>
        <p:spPr>
          <a:xfrm>
            <a:off x="3403800" y="4059863"/>
            <a:ext cx="2179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Achievements</a:t>
            </a:r>
            <a:r>
              <a:rPr lang="en"/>
              <a:t> and future plan</a:t>
            </a:r>
            <a:endParaRPr/>
          </a:p>
        </p:txBody>
      </p:sp>
      <p:sp>
        <p:nvSpPr>
          <p:cNvPr id="1602" name="Google Shape;1602;p29"/>
          <p:cNvSpPr txBox="1"/>
          <p:nvPr>
            <p:ph idx="21" type="title"/>
          </p:nvPr>
        </p:nvSpPr>
        <p:spPr>
          <a:xfrm>
            <a:off x="720000" y="535000"/>
            <a:ext cx="72315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603" name="Google Shape;1603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47"/>
          <p:cNvSpPr txBox="1"/>
          <p:nvPr>
            <p:ph idx="4" type="title"/>
          </p:nvPr>
        </p:nvSpPr>
        <p:spPr>
          <a:xfrm>
            <a:off x="720000" y="535000"/>
            <a:ext cx="72315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2</a:t>
            </a:r>
            <a:endParaRPr/>
          </a:p>
        </p:txBody>
      </p:sp>
      <p:sp>
        <p:nvSpPr>
          <p:cNvPr id="1825" name="Google Shape;1825;p47"/>
          <p:cNvSpPr txBox="1"/>
          <p:nvPr/>
        </p:nvSpPr>
        <p:spPr>
          <a:xfrm>
            <a:off x="2742422" y="573250"/>
            <a:ext cx="45819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Coverage + Beam Search</a:t>
            </a:r>
            <a:endParaRPr sz="17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1826" name="Google Shape;182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975" y="1325200"/>
            <a:ext cx="3541975" cy="28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7" name="Google Shape;1827;p47"/>
          <p:cNvSpPr txBox="1"/>
          <p:nvPr>
            <p:ph idx="4294967295" type="subTitle"/>
          </p:nvPr>
        </p:nvSpPr>
        <p:spPr>
          <a:xfrm>
            <a:off x="5029500" y="1361050"/>
            <a:ext cx="2973300" cy="5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Analysis</a:t>
            </a:r>
            <a:endParaRPr b="1"/>
          </a:p>
        </p:txBody>
      </p:sp>
      <p:sp>
        <p:nvSpPr>
          <p:cNvPr id="1828" name="Google Shape;1828;p47"/>
          <p:cNvSpPr txBox="1"/>
          <p:nvPr>
            <p:ph idx="4294967295" type="subTitle"/>
          </p:nvPr>
        </p:nvSpPr>
        <p:spPr>
          <a:xfrm>
            <a:off x="4870200" y="1738725"/>
            <a:ext cx="3815400" cy="18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Sentences are fluent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Less repetitive words, but repetitive phase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Quick generation time for Greedy Search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10x slower for Beam Search</a:t>
            </a:r>
            <a:endParaRPr sz="1300"/>
          </a:p>
        </p:txBody>
      </p:sp>
      <p:pic>
        <p:nvPicPr>
          <p:cNvPr id="1829" name="Google Shape;182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500" y="3502600"/>
            <a:ext cx="3340375" cy="61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0" name="Google Shape;1830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p48"/>
          <p:cNvSpPr txBox="1"/>
          <p:nvPr>
            <p:ph idx="4" type="title"/>
          </p:nvPr>
        </p:nvSpPr>
        <p:spPr>
          <a:xfrm>
            <a:off x="720000" y="535000"/>
            <a:ext cx="72315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3</a:t>
            </a:r>
            <a:endParaRPr/>
          </a:p>
        </p:txBody>
      </p:sp>
      <p:sp>
        <p:nvSpPr>
          <p:cNvPr id="1836" name="Google Shape;1836;p48"/>
          <p:cNvSpPr txBox="1"/>
          <p:nvPr/>
        </p:nvSpPr>
        <p:spPr>
          <a:xfrm>
            <a:off x="2742422" y="573250"/>
            <a:ext cx="45819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PGN + </a:t>
            </a:r>
            <a:r>
              <a:rPr lang="en" sz="17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Coverage + Beam Search</a:t>
            </a:r>
            <a:endParaRPr sz="17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1837" name="Google Shape;183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550" y="1244150"/>
            <a:ext cx="5270725" cy="29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49"/>
          <p:cNvSpPr txBox="1"/>
          <p:nvPr>
            <p:ph idx="4" type="title"/>
          </p:nvPr>
        </p:nvSpPr>
        <p:spPr>
          <a:xfrm>
            <a:off x="720000" y="535000"/>
            <a:ext cx="72315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3</a:t>
            </a:r>
            <a:endParaRPr/>
          </a:p>
        </p:txBody>
      </p:sp>
      <p:sp>
        <p:nvSpPr>
          <p:cNvPr id="1844" name="Google Shape;1844;p49"/>
          <p:cNvSpPr txBox="1"/>
          <p:nvPr/>
        </p:nvSpPr>
        <p:spPr>
          <a:xfrm>
            <a:off x="2742422" y="573250"/>
            <a:ext cx="45819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PGN + Coverage + Beam Search</a:t>
            </a:r>
            <a:endParaRPr sz="17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1845" name="Google Shape;184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432100"/>
            <a:ext cx="3987025" cy="249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5875" y="3141850"/>
            <a:ext cx="3098300" cy="78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7" name="Google Shape;1847;p49"/>
          <p:cNvSpPr txBox="1"/>
          <p:nvPr>
            <p:ph idx="4294967295" type="subTitle"/>
          </p:nvPr>
        </p:nvSpPr>
        <p:spPr>
          <a:xfrm>
            <a:off x="5029500" y="1361050"/>
            <a:ext cx="2973300" cy="5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Analysis</a:t>
            </a:r>
            <a:endParaRPr b="1"/>
          </a:p>
        </p:txBody>
      </p:sp>
      <p:sp>
        <p:nvSpPr>
          <p:cNvPr id="1848" name="Google Shape;1848;p49"/>
          <p:cNvSpPr txBox="1"/>
          <p:nvPr>
            <p:ph idx="4294967295" type="subTitle"/>
          </p:nvPr>
        </p:nvSpPr>
        <p:spPr>
          <a:xfrm>
            <a:off x="4870200" y="1738725"/>
            <a:ext cx="3815400" cy="18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Important words copied</a:t>
            </a:r>
            <a:endParaRPr sz="1300"/>
          </a:p>
        </p:txBody>
      </p:sp>
      <p:sp>
        <p:nvSpPr>
          <p:cNvPr id="1849" name="Google Shape;1849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50"/>
          <p:cNvSpPr txBox="1"/>
          <p:nvPr>
            <p:ph idx="4" type="title"/>
          </p:nvPr>
        </p:nvSpPr>
        <p:spPr>
          <a:xfrm>
            <a:off x="720000" y="535000"/>
            <a:ext cx="72315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4</a:t>
            </a:r>
            <a:endParaRPr/>
          </a:p>
        </p:txBody>
      </p:sp>
      <p:sp>
        <p:nvSpPr>
          <p:cNvPr id="1855" name="Google Shape;1855;p50"/>
          <p:cNvSpPr txBox="1"/>
          <p:nvPr/>
        </p:nvSpPr>
        <p:spPr>
          <a:xfrm>
            <a:off x="2742422" y="573250"/>
            <a:ext cx="45819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PGN + CV</a:t>
            </a:r>
            <a:endParaRPr sz="17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1856" name="Google Shape;1856;p50"/>
          <p:cNvSpPr txBox="1"/>
          <p:nvPr/>
        </p:nvSpPr>
        <p:spPr>
          <a:xfrm>
            <a:off x="671300" y="1835200"/>
            <a:ext cx="23226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Image embeddings</a:t>
            </a:r>
            <a:endParaRPr sz="24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1857" name="Google Shape;1857;p50"/>
          <p:cNvSpPr txBox="1"/>
          <p:nvPr/>
        </p:nvSpPr>
        <p:spPr>
          <a:xfrm>
            <a:off x="931588" y="2711125"/>
            <a:ext cx="2103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-0.8808510303497314, -0.515639066696167, -0.6087733507156372, -1.0540932416915894, -0.8381232023239136, -0.34195348620414734, -0.8589673638343811, 0.3963998854160309,</a:t>
            </a:r>
            <a:endParaRPr sz="7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……</a:t>
            </a:r>
            <a:endParaRPr sz="7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……</a:t>
            </a:r>
            <a:endParaRPr sz="7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(1000 dimensions generated with ResNet101)</a:t>
            </a:r>
            <a:endParaRPr sz="12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1858" name="Google Shape;185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5150" y="677800"/>
            <a:ext cx="4104000" cy="22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p50"/>
          <p:cNvSpPr/>
          <p:nvPr/>
        </p:nvSpPr>
        <p:spPr>
          <a:xfrm>
            <a:off x="918275" y="1842050"/>
            <a:ext cx="2169900" cy="2191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60" name="Google Shape;1860;p50"/>
          <p:cNvCxnSpPr/>
          <p:nvPr/>
        </p:nvCxnSpPr>
        <p:spPr>
          <a:xfrm flipH="1" rot="10800000">
            <a:off x="3120288" y="2317475"/>
            <a:ext cx="3820800" cy="1383000"/>
          </a:xfrm>
          <a:prstGeom prst="bentConnector3">
            <a:avLst>
              <a:gd fmla="val 100141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861" name="Google Shape;1861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51"/>
          <p:cNvSpPr txBox="1"/>
          <p:nvPr>
            <p:ph idx="4" type="title"/>
          </p:nvPr>
        </p:nvSpPr>
        <p:spPr>
          <a:xfrm>
            <a:off x="720000" y="535000"/>
            <a:ext cx="72315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4</a:t>
            </a:r>
            <a:endParaRPr/>
          </a:p>
        </p:txBody>
      </p:sp>
      <p:sp>
        <p:nvSpPr>
          <p:cNvPr id="1867" name="Google Shape;1867;p51"/>
          <p:cNvSpPr txBox="1"/>
          <p:nvPr/>
        </p:nvSpPr>
        <p:spPr>
          <a:xfrm>
            <a:off x="2742422" y="573250"/>
            <a:ext cx="45819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PGN + CV</a:t>
            </a:r>
            <a:endParaRPr sz="17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1868" name="Google Shape;186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634151"/>
            <a:ext cx="3815400" cy="251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2175" y="3408700"/>
            <a:ext cx="3110800" cy="7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0" name="Google Shape;1870;p51"/>
          <p:cNvSpPr txBox="1"/>
          <p:nvPr>
            <p:ph idx="4294967295" type="subTitle"/>
          </p:nvPr>
        </p:nvSpPr>
        <p:spPr>
          <a:xfrm>
            <a:off x="5029500" y="1361050"/>
            <a:ext cx="2973300" cy="5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Analysis</a:t>
            </a:r>
            <a:endParaRPr b="1"/>
          </a:p>
        </p:txBody>
      </p:sp>
      <p:sp>
        <p:nvSpPr>
          <p:cNvPr id="1871" name="Google Shape;1871;p51"/>
          <p:cNvSpPr txBox="1"/>
          <p:nvPr>
            <p:ph idx="4294967295" type="subTitle"/>
          </p:nvPr>
        </p:nvSpPr>
        <p:spPr>
          <a:xfrm>
            <a:off x="4870200" y="1738725"/>
            <a:ext cx="3815400" cy="18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Much more slower for generation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Loss of PGN copy capability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Reduced Coverage capacity</a:t>
            </a:r>
            <a:endParaRPr sz="1300"/>
          </a:p>
        </p:txBody>
      </p:sp>
      <p:sp>
        <p:nvSpPr>
          <p:cNvPr id="1872" name="Google Shape;187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7" name="Google Shape;1877;p52"/>
          <p:cNvPicPr preferRelativeResize="0"/>
          <p:nvPr/>
        </p:nvPicPr>
        <p:blipFill rotWithShape="1">
          <a:blip r:embed="rId3">
            <a:alphaModFix/>
          </a:blip>
          <a:srcRect b="4026" l="0" r="0" t="4036"/>
          <a:stretch/>
        </p:blipFill>
        <p:spPr>
          <a:xfrm>
            <a:off x="5541825" y="306625"/>
            <a:ext cx="3271873" cy="4506573"/>
          </a:xfrm>
          <a:prstGeom prst="rect">
            <a:avLst/>
          </a:prstGeom>
          <a:noFill/>
          <a:ln>
            <a:noFill/>
          </a:ln>
        </p:spPr>
      </p:pic>
      <p:sp>
        <p:nvSpPr>
          <p:cNvPr id="1878" name="Google Shape;1878;p52"/>
          <p:cNvSpPr txBox="1"/>
          <p:nvPr/>
        </p:nvSpPr>
        <p:spPr>
          <a:xfrm>
            <a:off x="1450325" y="1460000"/>
            <a:ext cx="3000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05</a:t>
            </a:r>
            <a:endParaRPr/>
          </a:p>
        </p:txBody>
      </p:sp>
      <p:sp>
        <p:nvSpPr>
          <p:cNvPr id="1879" name="Google Shape;1879;p52"/>
          <p:cNvSpPr txBox="1"/>
          <p:nvPr>
            <p:ph type="title"/>
          </p:nvPr>
        </p:nvSpPr>
        <p:spPr>
          <a:xfrm>
            <a:off x="871775" y="2537300"/>
            <a:ext cx="4157100" cy="11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/>
              <a:t>Summary</a:t>
            </a:r>
            <a:endParaRPr sz="6500"/>
          </a:p>
        </p:txBody>
      </p:sp>
      <p:sp>
        <p:nvSpPr>
          <p:cNvPr id="1880" name="Google Shape;1880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53"/>
          <p:cNvSpPr txBox="1"/>
          <p:nvPr>
            <p:ph type="title"/>
          </p:nvPr>
        </p:nvSpPr>
        <p:spPr>
          <a:xfrm>
            <a:off x="720000" y="535000"/>
            <a:ext cx="72315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Assessment</a:t>
            </a:r>
            <a:endParaRPr/>
          </a:p>
        </p:txBody>
      </p:sp>
      <p:sp>
        <p:nvSpPr>
          <p:cNvPr id="1886" name="Google Shape;1886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87" name="Google Shape;188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350" y="2916700"/>
            <a:ext cx="6903300" cy="138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0905" y="534988"/>
            <a:ext cx="3282750" cy="238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54"/>
          <p:cNvSpPr txBox="1"/>
          <p:nvPr>
            <p:ph type="title"/>
          </p:nvPr>
        </p:nvSpPr>
        <p:spPr>
          <a:xfrm>
            <a:off x="720000" y="535000"/>
            <a:ext cx="72315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Implication</a:t>
            </a:r>
            <a:endParaRPr/>
          </a:p>
        </p:txBody>
      </p:sp>
      <p:sp>
        <p:nvSpPr>
          <p:cNvPr id="1894" name="Google Shape;1894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95" name="Google Shape;1895;p54"/>
          <p:cNvGrpSpPr/>
          <p:nvPr/>
        </p:nvGrpSpPr>
        <p:grpSpPr>
          <a:xfrm>
            <a:off x="1519492" y="1739555"/>
            <a:ext cx="3124001" cy="1664395"/>
            <a:chOff x="953850" y="2142100"/>
            <a:chExt cx="7125915" cy="3334125"/>
          </a:xfrm>
        </p:grpSpPr>
        <p:sp>
          <p:nvSpPr>
            <p:cNvPr id="1896" name="Google Shape;1896;p54"/>
            <p:cNvSpPr/>
            <p:nvPr/>
          </p:nvSpPr>
          <p:spPr>
            <a:xfrm>
              <a:off x="7938940" y="4844749"/>
              <a:ext cx="140825" cy="167675"/>
            </a:xfrm>
            <a:custGeom>
              <a:rect b="b" l="l" r="r" t="t"/>
              <a:pathLst>
                <a:path extrusionOk="0" h="6707" w="5633">
                  <a:moveTo>
                    <a:pt x="3161" y="1"/>
                  </a:moveTo>
                  <a:cubicBezTo>
                    <a:pt x="3133" y="1"/>
                    <a:pt x="3104" y="2"/>
                    <a:pt x="3073" y="5"/>
                  </a:cubicBezTo>
                  <a:cubicBezTo>
                    <a:pt x="2311" y="64"/>
                    <a:pt x="2822" y="1398"/>
                    <a:pt x="2727" y="2017"/>
                  </a:cubicBezTo>
                  <a:cubicBezTo>
                    <a:pt x="2549" y="3410"/>
                    <a:pt x="1334" y="3898"/>
                    <a:pt x="560" y="4577"/>
                  </a:cubicBezTo>
                  <a:cubicBezTo>
                    <a:pt x="548" y="4981"/>
                    <a:pt x="894" y="5017"/>
                    <a:pt x="894" y="5410"/>
                  </a:cubicBezTo>
                  <a:cubicBezTo>
                    <a:pt x="739" y="5934"/>
                    <a:pt x="36" y="5934"/>
                    <a:pt x="1" y="6577"/>
                  </a:cubicBezTo>
                  <a:cubicBezTo>
                    <a:pt x="117" y="6669"/>
                    <a:pt x="239" y="6706"/>
                    <a:pt x="362" y="6706"/>
                  </a:cubicBezTo>
                  <a:cubicBezTo>
                    <a:pt x="729" y="6706"/>
                    <a:pt x="1108" y="6374"/>
                    <a:pt x="1394" y="6196"/>
                  </a:cubicBezTo>
                  <a:cubicBezTo>
                    <a:pt x="1787" y="5934"/>
                    <a:pt x="2299" y="5672"/>
                    <a:pt x="2680" y="5350"/>
                  </a:cubicBezTo>
                  <a:cubicBezTo>
                    <a:pt x="3084" y="5029"/>
                    <a:pt x="3334" y="4541"/>
                    <a:pt x="3787" y="4350"/>
                  </a:cubicBezTo>
                  <a:cubicBezTo>
                    <a:pt x="4037" y="4255"/>
                    <a:pt x="4335" y="4291"/>
                    <a:pt x="4573" y="4184"/>
                  </a:cubicBezTo>
                  <a:cubicBezTo>
                    <a:pt x="5061" y="3957"/>
                    <a:pt x="5430" y="3493"/>
                    <a:pt x="5632" y="3017"/>
                  </a:cubicBezTo>
                  <a:cubicBezTo>
                    <a:pt x="5543" y="2932"/>
                    <a:pt x="5440" y="2902"/>
                    <a:pt x="5328" y="2902"/>
                  </a:cubicBezTo>
                  <a:cubicBezTo>
                    <a:pt x="5083" y="2902"/>
                    <a:pt x="4802" y="3048"/>
                    <a:pt x="4573" y="3064"/>
                  </a:cubicBezTo>
                  <a:cubicBezTo>
                    <a:pt x="4013" y="2945"/>
                    <a:pt x="4037" y="2505"/>
                    <a:pt x="3846" y="2017"/>
                  </a:cubicBezTo>
                  <a:cubicBezTo>
                    <a:pt x="3751" y="1743"/>
                    <a:pt x="3537" y="1600"/>
                    <a:pt x="3513" y="1398"/>
                  </a:cubicBezTo>
                  <a:cubicBezTo>
                    <a:pt x="3456" y="915"/>
                    <a:pt x="3919" y="1"/>
                    <a:pt x="316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54"/>
            <p:cNvSpPr/>
            <p:nvPr/>
          </p:nvSpPr>
          <p:spPr>
            <a:xfrm>
              <a:off x="7633865" y="4992724"/>
              <a:ext cx="284275" cy="151750"/>
            </a:xfrm>
            <a:custGeom>
              <a:rect b="b" l="l" r="r" t="t"/>
              <a:pathLst>
                <a:path extrusionOk="0" h="6070" w="11371">
                  <a:moveTo>
                    <a:pt x="10215" y="0"/>
                  </a:moveTo>
                  <a:cubicBezTo>
                    <a:pt x="10150" y="0"/>
                    <a:pt x="10091" y="15"/>
                    <a:pt x="10037" y="51"/>
                  </a:cubicBezTo>
                  <a:cubicBezTo>
                    <a:pt x="9322" y="491"/>
                    <a:pt x="8656" y="1074"/>
                    <a:pt x="7917" y="1610"/>
                  </a:cubicBezTo>
                  <a:cubicBezTo>
                    <a:pt x="6608" y="2563"/>
                    <a:pt x="4369" y="3099"/>
                    <a:pt x="2786" y="3896"/>
                  </a:cubicBezTo>
                  <a:cubicBezTo>
                    <a:pt x="2310" y="4134"/>
                    <a:pt x="1381" y="4515"/>
                    <a:pt x="952" y="4837"/>
                  </a:cubicBezTo>
                  <a:cubicBezTo>
                    <a:pt x="1" y="5553"/>
                    <a:pt x="1291" y="6070"/>
                    <a:pt x="2131" y="6070"/>
                  </a:cubicBezTo>
                  <a:cubicBezTo>
                    <a:pt x="2185" y="6070"/>
                    <a:pt x="2237" y="6067"/>
                    <a:pt x="2286" y="6063"/>
                  </a:cubicBezTo>
                  <a:cubicBezTo>
                    <a:pt x="3036" y="6016"/>
                    <a:pt x="3976" y="5420"/>
                    <a:pt x="4631" y="5004"/>
                  </a:cubicBezTo>
                  <a:cubicBezTo>
                    <a:pt x="5286" y="4587"/>
                    <a:pt x="5846" y="3908"/>
                    <a:pt x="6584" y="3563"/>
                  </a:cubicBezTo>
                  <a:cubicBezTo>
                    <a:pt x="7036" y="3337"/>
                    <a:pt x="7536" y="3396"/>
                    <a:pt x="7965" y="3230"/>
                  </a:cubicBezTo>
                  <a:cubicBezTo>
                    <a:pt x="8310" y="3099"/>
                    <a:pt x="8537" y="2682"/>
                    <a:pt x="8810" y="2503"/>
                  </a:cubicBezTo>
                  <a:cubicBezTo>
                    <a:pt x="9703" y="1908"/>
                    <a:pt x="11061" y="1420"/>
                    <a:pt x="11370" y="491"/>
                  </a:cubicBezTo>
                  <a:cubicBezTo>
                    <a:pt x="11039" y="441"/>
                    <a:pt x="10563" y="0"/>
                    <a:pt x="1021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54"/>
            <p:cNvSpPr/>
            <p:nvPr/>
          </p:nvSpPr>
          <p:spPr>
            <a:xfrm>
              <a:off x="7720475" y="4181700"/>
              <a:ext cx="74125" cy="35425"/>
            </a:xfrm>
            <a:custGeom>
              <a:rect b="b" l="l" r="r" t="t"/>
              <a:pathLst>
                <a:path extrusionOk="0" h="1417" w="2965">
                  <a:moveTo>
                    <a:pt x="2749" y="61"/>
                  </a:moveTo>
                  <a:cubicBezTo>
                    <a:pt x="2729" y="61"/>
                    <a:pt x="2706" y="64"/>
                    <a:pt x="2679" y="72"/>
                  </a:cubicBezTo>
                  <a:cubicBezTo>
                    <a:pt x="2167" y="488"/>
                    <a:pt x="0" y="0"/>
                    <a:pt x="119" y="798"/>
                  </a:cubicBezTo>
                  <a:cubicBezTo>
                    <a:pt x="155" y="1024"/>
                    <a:pt x="941" y="1369"/>
                    <a:pt x="1405" y="1405"/>
                  </a:cubicBezTo>
                  <a:cubicBezTo>
                    <a:pt x="1485" y="1413"/>
                    <a:pt x="1561" y="1416"/>
                    <a:pt x="1634" y="1416"/>
                  </a:cubicBezTo>
                  <a:cubicBezTo>
                    <a:pt x="2490" y="1416"/>
                    <a:pt x="2899" y="914"/>
                    <a:pt x="2965" y="179"/>
                  </a:cubicBezTo>
                  <a:cubicBezTo>
                    <a:pt x="2874" y="159"/>
                    <a:pt x="2860" y="61"/>
                    <a:pt x="2749" y="6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54"/>
            <p:cNvSpPr/>
            <p:nvPr/>
          </p:nvSpPr>
          <p:spPr>
            <a:xfrm>
              <a:off x="7294225" y="4056475"/>
              <a:ext cx="479850" cy="273075"/>
            </a:xfrm>
            <a:custGeom>
              <a:rect b="b" l="l" r="r" t="t"/>
              <a:pathLst>
                <a:path extrusionOk="0" h="10923" w="19194">
                  <a:moveTo>
                    <a:pt x="1064" y="0"/>
                  </a:moveTo>
                  <a:cubicBezTo>
                    <a:pt x="1025" y="0"/>
                    <a:pt x="988" y="3"/>
                    <a:pt x="953" y="9"/>
                  </a:cubicBezTo>
                  <a:cubicBezTo>
                    <a:pt x="274" y="104"/>
                    <a:pt x="1" y="1116"/>
                    <a:pt x="393" y="1795"/>
                  </a:cubicBezTo>
                  <a:cubicBezTo>
                    <a:pt x="548" y="2057"/>
                    <a:pt x="1001" y="2152"/>
                    <a:pt x="1120" y="2461"/>
                  </a:cubicBezTo>
                  <a:cubicBezTo>
                    <a:pt x="1215" y="2711"/>
                    <a:pt x="1096" y="2902"/>
                    <a:pt x="1179" y="3069"/>
                  </a:cubicBezTo>
                  <a:cubicBezTo>
                    <a:pt x="1620" y="4045"/>
                    <a:pt x="3406" y="3807"/>
                    <a:pt x="4573" y="4414"/>
                  </a:cubicBezTo>
                  <a:cubicBezTo>
                    <a:pt x="4906" y="4581"/>
                    <a:pt x="5120" y="4914"/>
                    <a:pt x="5406" y="5081"/>
                  </a:cubicBezTo>
                  <a:cubicBezTo>
                    <a:pt x="5680" y="5247"/>
                    <a:pt x="6013" y="5259"/>
                    <a:pt x="6239" y="5474"/>
                  </a:cubicBezTo>
                  <a:cubicBezTo>
                    <a:pt x="6478" y="5688"/>
                    <a:pt x="6990" y="6438"/>
                    <a:pt x="6918" y="6914"/>
                  </a:cubicBezTo>
                  <a:cubicBezTo>
                    <a:pt x="6847" y="7391"/>
                    <a:pt x="5739" y="7617"/>
                    <a:pt x="5906" y="8307"/>
                  </a:cubicBezTo>
                  <a:cubicBezTo>
                    <a:pt x="5972" y="8570"/>
                    <a:pt x="6144" y="8659"/>
                    <a:pt x="6367" y="8659"/>
                  </a:cubicBezTo>
                  <a:cubicBezTo>
                    <a:pt x="6841" y="8659"/>
                    <a:pt x="7547" y="8255"/>
                    <a:pt x="7952" y="8255"/>
                  </a:cubicBezTo>
                  <a:cubicBezTo>
                    <a:pt x="7978" y="8255"/>
                    <a:pt x="8002" y="8256"/>
                    <a:pt x="8025" y="8260"/>
                  </a:cubicBezTo>
                  <a:cubicBezTo>
                    <a:pt x="8573" y="8331"/>
                    <a:pt x="8871" y="9105"/>
                    <a:pt x="9478" y="9319"/>
                  </a:cubicBezTo>
                  <a:cubicBezTo>
                    <a:pt x="9658" y="9379"/>
                    <a:pt x="9826" y="9398"/>
                    <a:pt x="9996" y="9398"/>
                  </a:cubicBezTo>
                  <a:cubicBezTo>
                    <a:pt x="10275" y="9398"/>
                    <a:pt x="10558" y="9348"/>
                    <a:pt x="10905" y="9348"/>
                  </a:cubicBezTo>
                  <a:cubicBezTo>
                    <a:pt x="11017" y="9348"/>
                    <a:pt x="11136" y="9353"/>
                    <a:pt x="11264" y="9367"/>
                  </a:cubicBezTo>
                  <a:cubicBezTo>
                    <a:pt x="12062" y="8926"/>
                    <a:pt x="12050" y="7902"/>
                    <a:pt x="12931" y="7807"/>
                  </a:cubicBezTo>
                  <a:cubicBezTo>
                    <a:pt x="12963" y="7804"/>
                    <a:pt x="12996" y="7803"/>
                    <a:pt x="13030" y="7803"/>
                  </a:cubicBezTo>
                  <a:cubicBezTo>
                    <a:pt x="13537" y="7803"/>
                    <a:pt x="14223" y="8121"/>
                    <a:pt x="14490" y="8367"/>
                  </a:cubicBezTo>
                  <a:cubicBezTo>
                    <a:pt x="15062" y="8891"/>
                    <a:pt x="15193" y="9796"/>
                    <a:pt x="15717" y="10212"/>
                  </a:cubicBezTo>
                  <a:cubicBezTo>
                    <a:pt x="16181" y="10569"/>
                    <a:pt x="16705" y="10391"/>
                    <a:pt x="17396" y="10546"/>
                  </a:cubicBezTo>
                  <a:cubicBezTo>
                    <a:pt x="17785" y="10627"/>
                    <a:pt x="18106" y="10923"/>
                    <a:pt x="18379" y="10923"/>
                  </a:cubicBezTo>
                  <a:cubicBezTo>
                    <a:pt x="18464" y="10923"/>
                    <a:pt x="18545" y="10893"/>
                    <a:pt x="18622" y="10819"/>
                  </a:cubicBezTo>
                  <a:cubicBezTo>
                    <a:pt x="19193" y="10248"/>
                    <a:pt x="17407" y="8986"/>
                    <a:pt x="17003" y="8867"/>
                  </a:cubicBezTo>
                  <a:cubicBezTo>
                    <a:pt x="16812" y="7962"/>
                    <a:pt x="15669" y="8010"/>
                    <a:pt x="15717" y="7200"/>
                  </a:cubicBezTo>
                  <a:cubicBezTo>
                    <a:pt x="15741" y="6795"/>
                    <a:pt x="16300" y="6771"/>
                    <a:pt x="16276" y="6367"/>
                  </a:cubicBezTo>
                  <a:cubicBezTo>
                    <a:pt x="16241" y="5831"/>
                    <a:pt x="14955" y="5593"/>
                    <a:pt x="14717" y="5355"/>
                  </a:cubicBezTo>
                  <a:cubicBezTo>
                    <a:pt x="14467" y="5105"/>
                    <a:pt x="14467" y="4759"/>
                    <a:pt x="14264" y="4521"/>
                  </a:cubicBezTo>
                  <a:cubicBezTo>
                    <a:pt x="13550" y="3664"/>
                    <a:pt x="11978" y="3390"/>
                    <a:pt x="10645" y="2902"/>
                  </a:cubicBezTo>
                  <a:cubicBezTo>
                    <a:pt x="10228" y="2759"/>
                    <a:pt x="9883" y="2521"/>
                    <a:pt x="9478" y="2402"/>
                  </a:cubicBezTo>
                  <a:cubicBezTo>
                    <a:pt x="9014" y="2271"/>
                    <a:pt x="8525" y="2211"/>
                    <a:pt x="8144" y="2068"/>
                  </a:cubicBezTo>
                  <a:cubicBezTo>
                    <a:pt x="7597" y="1866"/>
                    <a:pt x="7275" y="1497"/>
                    <a:pt x="6799" y="1461"/>
                  </a:cubicBezTo>
                  <a:cubicBezTo>
                    <a:pt x="6768" y="1459"/>
                    <a:pt x="6737" y="1458"/>
                    <a:pt x="6705" y="1458"/>
                  </a:cubicBezTo>
                  <a:cubicBezTo>
                    <a:pt x="6245" y="1458"/>
                    <a:pt x="5692" y="1690"/>
                    <a:pt x="5358" y="1902"/>
                  </a:cubicBezTo>
                  <a:cubicBezTo>
                    <a:pt x="4837" y="2226"/>
                    <a:pt x="4496" y="3070"/>
                    <a:pt x="3950" y="3070"/>
                  </a:cubicBezTo>
                  <a:cubicBezTo>
                    <a:pt x="3936" y="3070"/>
                    <a:pt x="3921" y="3070"/>
                    <a:pt x="3906" y="3069"/>
                  </a:cubicBezTo>
                  <a:cubicBezTo>
                    <a:pt x="3453" y="3033"/>
                    <a:pt x="2965" y="2235"/>
                    <a:pt x="2906" y="1902"/>
                  </a:cubicBezTo>
                  <a:cubicBezTo>
                    <a:pt x="2846" y="1628"/>
                    <a:pt x="2977" y="1366"/>
                    <a:pt x="2906" y="1128"/>
                  </a:cubicBezTo>
                  <a:cubicBezTo>
                    <a:pt x="2771" y="702"/>
                    <a:pt x="1696" y="0"/>
                    <a:pt x="106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54"/>
            <p:cNvSpPr/>
            <p:nvPr/>
          </p:nvSpPr>
          <p:spPr>
            <a:xfrm>
              <a:off x="7332025" y="5106200"/>
              <a:ext cx="93200" cy="69675"/>
            </a:xfrm>
            <a:custGeom>
              <a:rect b="b" l="l" r="r" t="t"/>
              <a:pathLst>
                <a:path extrusionOk="0" h="2787" w="3728">
                  <a:moveTo>
                    <a:pt x="1018" y="0"/>
                  </a:moveTo>
                  <a:cubicBezTo>
                    <a:pt x="832" y="0"/>
                    <a:pt x="664" y="102"/>
                    <a:pt x="501" y="430"/>
                  </a:cubicBezTo>
                  <a:cubicBezTo>
                    <a:pt x="370" y="692"/>
                    <a:pt x="1" y="1989"/>
                    <a:pt x="48" y="2275"/>
                  </a:cubicBezTo>
                  <a:cubicBezTo>
                    <a:pt x="120" y="2654"/>
                    <a:pt x="394" y="2787"/>
                    <a:pt x="734" y="2787"/>
                  </a:cubicBezTo>
                  <a:cubicBezTo>
                    <a:pt x="1291" y="2787"/>
                    <a:pt x="2024" y="2430"/>
                    <a:pt x="2334" y="2216"/>
                  </a:cubicBezTo>
                  <a:cubicBezTo>
                    <a:pt x="3037" y="1727"/>
                    <a:pt x="3561" y="953"/>
                    <a:pt x="3727" y="263"/>
                  </a:cubicBezTo>
                  <a:cubicBezTo>
                    <a:pt x="3578" y="148"/>
                    <a:pt x="3420" y="110"/>
                    <a:pt x="3254" y="110"/>
                  </a:cubicBezTo>
                  <a:cubicBezTo>
                    <a:pt x="2909" y="110"/>
                    <a:pt x="2531" y="278"/>
                    <a:pt x="2138" y="278"/>
                  </a:cubicBezTo>
                  <a:cubicBezTo>
                    <a:pt x="2073" y="278"/>
                    <a:pt x="2007" y="274"/>
                    <a:pt x="1941" y="263"/>
                  </a:cubicBezTo>
                  <a:cubicBezTo>
                    <a:pt x="1573" y="200"/>
                    <a:pt x="1278" y="0"/>
                    <a:pt x="101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54"/>
            <p:cNvSpPr/>
            <p:nvPr/>
          </p:nvSpPr>
          <p:spPr>
            <a:xfrm>
              <a:off x="7096275" y="2986600"/>
              <a:ext cx="234300" cy="257975"/>
            </a:xfrm>
            <a:custGeom>
              <a:rect b="b" l="l" r="r" t="t"/>
              <a:pathLst>
                <a:path extrusionOk="0" h="10319" w="9372">
                  <a:moveTo>
                    <a:pt x="6145" y="1"/>
                  </a:moveTo>
                  <a:lnTo>
                    <a:pt x="6145" y="1"/>
                  </a:lnTo>
                  <a:cubicBezTo>
                    <a:pt x="5478" y="763"/>
                    <a:pt x="6514" y="1441"/>
                    <a:pt x="6692" y="2072"/>
                  </a:cubicBezTo>
                  <a:cubicBezTo>
                    <a:pt x="6990" y="3049"/>
                    <a:pt x="6430" y="4013"/>
                    <a:pt x="5918" y="4299"/>
                  </a:cubicBezTo>
                  <a:cubicBezTo>
                    <a:pt x="5728" y="4394"/>
                    <a:pt x="5466" y="4358"/>
                    <a:pt x="5252" y="4513"/>
                  </a:cubicBezTo>
                  <a:cubicBezTo>
                    <a:pt x="4990" y="4716"/>
                    <a:pt x="4954" y="5478"/>
                    <a:pt x="4466" y="5692"/>
                  </a:cubicBezTo>
                  <a:cubicBezTo>
                    <a:pt x="4246" y="5785"/>
                    <a:pt x="3995" y="5806"/>
                    <a:pt x="3727" y="5806"/>
                  </a:cubicBezTo>
                  <a:cubicBezTo>
                    <a:pt x="3525" y="5806"/>
                    <a:pt x="3312" y="5794"/>
                    <a:pt x="3096" y="5794"/>
                  </a:cubicBezTo>
                  <a:cubicBezTo>
                    <a:pt x="2868" y="5794"/>
                    <a:pt x="2636" y="5807"/>
                    <a:pt x="2406" y="5859"/>
                  </a:cubicBezTo>
                  <a:cubicBezTo>
                    <a:pt x="2001" y="5942"/>
                    <a:pt x="1382" y="6573"/>
                    <a:pt x="1072" y="6918"/>
                  </a:cubicBezTo>
                  <a:cubicBezTo>
                    <a:pt x="811" y="7192"/>
                    <a:pt x="1" y="7859"/>
                    <a:pt x="13" y="8252"/>
                  </a:cubicBezTo>
                  <a:cubicBezTo>
                    <a:pt x="25" y="8633"/>
                    <a:pt x="537" y="8895"/>
                    <a:pt x="894" y="9371"/>
                  </a:cubicBezTo>
                  <a:cubicBezTo>
                    <a:pt x="1185" y="9729"/>
                    <a:pt x="1434" y="10319"/>
                    <a:pt x="1868" y="10319"/>
                  </a:cubicBezTo>
                  <a:cubicBezTo>
                    <a:pt x="1896" y="10319"/>
                    <a:pt x="1924" y="10317"/>
                    <a:pt x="1954" y="10312"/>
                  </a:cubicBezTo>
                  <a:cubicBezTo>
                    <a:pt x="2644" y="10204"/>
                    <a:pt x="2061" y="8919"/>
                    <a:pt x="2632" y="8585"/>
                  </a:cubicBezTo>
                  <a:lnTo>
                    <a:pt x="2632" y="8585"/>
                  </a:lnTo>
                  <a:cubicBezTo>
                    <a:pt x="2741" y="8622"/>
                    <a:pt x="2843" y="8639"/>
                    <a:pt x="2940" y="8639"/>
                  </a:cubicBezTo>
                  <a:cubicBezTo>
                    <a:pt x="3702" y="8639"/>
                    <a:pt x="4091" y="7596"/>
                    <a:pt x="4799" y="7585"/>
                  </a:cubicBezTo>
                  <a:cubicBezTo>
                    <a:pt x="4804" y="7585"/>
                    <a:pt x="4809" y="7585"/>
                    <a:pt x="4814" y="7585"/>
                  </a:cubicBezTo>
                  <a:cubicBezTo>
                    <a:pt x="5086" y="7585"/>
                    <a:pt x="5322" y="7871"/>
                    <a:pt x="5596" y="7871"/>
                  </a:cubicBezTo>
                  <a:cubicBezTo>
                    <a:pt x="5627" y="7871"/>
                    <a:pt x="5659" y="7867"/>
                    <a:pt x="5692" y="7859"/>
                  </a:cubicBezTo>
                  <a:cubicBezTo>
                    <a:pt x="6097" y="7752"/>
                    <a:pt x="6216" y="7049"/>
                    <a:pt x="6645" y="6859"/>
                  </a:cubicBezTo>
                  <a:cubicBezTo>
                    <a:pt x="7538" y="6454"/>
                    <a:pt x="8752" y="6728"/>
                    <a:pt x="9371" y="5966"/>
                  </a:cubicBezTo>
                  <a:cubicBezTo>
                    <a:pt x="9193" y="5347"/>
                    <a:pt x="9038" y="4692"/>
                    <a:pt x="8812" y="4013"/>
                  </a:cubicBezTo>
                  <a:cubicBezTo>
                    <a:pt x="8716" y="3716"/>
                    <a:pt x="8502" y="3465"/>
                    <a:pt x="8478" y="3239"/>
                  </a:cubicBezTo>
                  <a:cubicBezTo>
                    <a:pt x="8442" y="2834"/>
                    <a:pt x="8657" y="2453"/>
                    <a:pt x="8597" y="2072"/>
                  </a:cubicBezTo>
                  <a:cubicBezTo>
                    <a:pt x="8431" y="1084"/>
                    <a:pt x="7121" y="108"/>
                    <a:pt x="614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54"/>
            <p:cNvSpPr/>
            <p:nvPr/>
          </p:nvSpPr>
          <p:spPr>
            <a:xfrm>
              <a:off x="7211775" y="2886100"/>
              <a:ext cx="110450" cy="93675"/>
            </a:xfrm>
            <a:custGeom>
              <a:rect b="b" l="l" r="r" t="t"/>
              <a:pathLst>
                <a:path extrusionOk="0" h="3747" w="4418">
                  <a:moveTo>
                    <a:pt x="157" y="1"/>
                  </a:moveTo>
                  <a:cubicBezTo>
                    <a:pt x="127" y="1"/>
                    <a:pt x="99" y="3"/>
                    <a:pt x="72" y="8"/>
                  </a:cubicBezTo>
                  <a:cubicBezTo>
                    <a:pt x="72" y="80"/>
                    <a:pt x="1" y="92"/>
                    <a:pt x="12" y="175"/>
                  </a:cubicBezTo>
                  <a:cubicBezTo>
                    <a:pt x="251" y="782"/>
                    <a:pt x="679" y="1104"/>
                    <a:pt x="513" y="1735"/>
                  </a:cubicBezTo>
                  <a:cubicBezTo>
                    <a:pt x="417" y="2116"/>
                    <a:pt x="1" y="2306"/>
                    <a:pt x="12" y="2628"/>
                  </a:cubicBezTo>
                  <a:cubicBezTo>
                    <a:pt x="36" y="3140"/>
                    <a:pt x="786" y="3652"/>
                    <a:pt x="1239" y="3747"/>
                  </a:cubicBezTo>
                  <a:cubicBezTo>
                    <a:pt x="1417" y="3271"/>
                    <a:pt x="1108" y="2866"/>
                    <a:pt x="1632" y="2747"/>
                  </a:cubicBezTo>
                  <a:cubicBezTo>
                    <a:pt x="1673" y="2737"/>
                    <a:pt x="1715" y="2732"/>
                    <a:pt x="1757" y="2732"/>
                  </a:cubicBezTo>
                  <a:cubicBezTo>
                    <a:pt x="2132" y="2732"/>
                    <a:pt x="2541" y="3089"/>
                    <a:pt x="2923" y="3089"/>
                  </a:cubicBezTo>
                  <a:cubicBezTo>
                    <a:pt x="2957" y="3089"/>
                    <a:pt x="2991" y="3086"/>
                    <a:pt x="3025" y="3080"/>
                  </a:cubicBezTo>
                  <a:cubicBezTo>
                    <a:pt x="3310" y="3021"/>
                    <a:pt x="3572" y="2509"/>
                    <a:pt x="3799" y="2354"/>
                  </a:cubicBezTo>
                  <a:cubicBezTo>
                    <a:pt x="4037" y="2187"/>
                    <a:pt x="4287" y="2247"/>
                    <a:pt x="4418" y="1961"/>
                  </a:cubicBezTo>
                  <a:cubicBezTo>
                    <a:pt x="4370" y="1187"/>
                    <a:pt x="3703" y="1259"/>
                    <a:pt x="2918" y="1128"/>
                  </a:cubicBezTo>
                  <a:cubicBezTo>
                    <a:pt x="1741" y="935"/>
                    <a:pt x="725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54"/>
            <p:cNvSpPr/>
            <p:nvPr/>
          </p:nvSpPr>
          <p:spPr>
            <a:xfrm>
              <a:off x="7249875" y="4343775"/>
              <a:ext cx="21625" cy="14025"/>
            </a:xfrm>
            <a:custGeom>
              <a:rect b="b" l="l" r="r" t="t"/>
              <a:pathLst>
                <a:path extrusionOk="0" h="561" w="865">
                  <a:moveTo>
                    <a:pt x="467" y="0"/>
                  </a:moveTo>
                  <a:cubicBezTo>
                    <a:pt x="245" y="0"/>
                    <a:pt x="7" y="123"/>
                    <a:pt x="1" y="328"/>
                  </a:cubicBezTo>
                  <a:cubicBezTo>
                    <a:pt x="41" y="472"/>
                    <a:pt x="252" y="560"/>
                    <a:pt x="451" y="560"/>
                  </a:cubicBezTo>
                  <a:cubicBezTo>
                    <a:pt x="664" y="560"/>
                    <a:pt x="865" y="460"/>
                    <a:pt x="834" y="220"/>
                  </a:cubicBezTo>
                  <a:cubicBezTo>
                    <a:pt x="788" y="68"/>
                    <a:pt x="632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54"/>
            <p:cNvSpPr/>
            <p:nvPr/>
          </p:nvSpPr>
          <p:spPr>
            <a:xfrm>
              <a:off x="7167725" y="2818125"/>
              <a:ext cx="52700" cy="39025"/>
            </a:xfrm>
            <a:custGeom>
              <a:rect b="b" l="l" r="r" t="t"/>
              <a:pathLst>
                <a:path extrusionOk="0" h="1561" w="2108">
                  <a:moveTo>
                    <a:pt x="215" y="1"/>
                  </a:moveTo>
                  <a:lnTo>
                    <a:pt x="215" y="1"/>
                  </a:lnTo>
                  <a:cubicBezTo>
                    <a:pt x="0" y="632"/>
                    <a:pt x="596" y="1346"/>
                    <a:pt x="1167" y="1561"/>
                  </a:cubicBezTo>
                  <a:cubicBezTo>
                    <a:pt x="2108" y="953"/>
                    <a:pt x="762" y="287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54"/>
            <p:cNvSpPr/>
            <p:nvPr/>
          </p:nvSpPr>
          <p:spPr>
            <a:xfrm>
              <a:off x="7082600" y="4267200"/>
              <a:ext cx="87825" cy="51450"/>
            </a:xfrm>
            <a:custGeom>
              <a:rect b="b" l="l" r="r" t="t"/>
              <a:pathLst>
                <a:path extrusionOk="0" h="2058" w="3513">
                  <a:moveTo>
                    <a:pt x="2912" y="0"/>
                  </a:moveTo>
                  <a:cubicBezTo>
                    <a:pt x="2127" y="0"/>
                    <a:pt x="1570" y="552"/>
                    <a:pt x="1060" y="831"/>
                  </a:cubicBezTo>
                  <a:cubicBezTo>
                    <a:pt x="619" y="1069"/>
                    <a:pt x="0" y="1212"/>
                    <a:pt x="0" y="1831"/>
                  </a:cubicBezTo>
                  <a:cubicBezTo>
                    <a:pt x="95" y="1879"/>
                    <a:pt x="167" y="1962"/>
                    <a:pt x="226" y="2057"/>
                  </a:cubicBezTo>
                  <a:cubicBezTo>
                    <a:pt x="905" y="1998"/>
                    <a:pt x="1358" y="1438"/>
                    <a:pt x="1893" y="1105"/>
                  </a:cubicBezTo>
                  <a:cubicBezTo>
                    <a:pt x="2429" y="783"/>
                    <a:pt x="3263" y="795"/>
                    <a:pt x="3513" y="105"/>
                  </a:cubicBezTo>
                  <a:cubicBezTo>
                    <a:pt x="3298" y="31"/>
                    <a:pt x="3099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54"/>
            <p:cNvSpPr/>
            <p:nvPr/>
          </p:nvSpPr>
          <p:spPr>
            <a:xfrm>
              <a:off x="7004600" y="4020275"/>
              <a:ext cx="109875" cy="26125"/>
            </a:xfrm>
            <a:custGeom>
              <a:rect b="b" l="l" r="r" t="t"/>
              <a:pathLst>
                <a:path extrusionOk="0" h="1045" w="4395">
                  <a:moveTo>
                    <a:pt x="1140" y="1"/>
                  </a:moveTo>
                  <a:cubicBezTo>
                    <a:pt x="1113" y="1"/>
                    <a:pt x="1086" y="2"/>
                    <a:pt x="1060" y="4"/>
                  </a:cubicBezTo>
                  <a:cubicBezTo>
                    <a:pt x="525" y="64"/>
                    <a:pt x="13" y="540"/>
                    <a:pt x="1" y="1016"/>
                  </a:cubicBezTo>
                  <a:cubicBezTo>
                    <a:pt x="61" y="1036"/>
                    <a:pt x="114" y="1045"/>
                    <a:pt x="161" y="1045"/>
                  </a:cubicBezTo>
                  <a:cubicBezTo>
                    <a:pt x="366" y="1045"/>
                    <a:pt x="476" y="888"/>
                    <a:pt x="727" y="849"/>
                  </a:cubicBezTo>
                  <a:cubicBezTo>
                    <a:pt x="875" y="826"/>
                    <a:pt x="1031" y="816"/>
                    <a:pt x="1191" y="816"/>
                  </a:cubicBezTo>
                  <a:cubicBezTo>
                    <a:pt x="1936" y="816"/>
                    <a:pt x="2782" y="1024"/>
                    <a:pt x="3417" y="1024"/>
                  </a:cubicBezTo>
                  <a:cubicBezTo>
                    <a:pt x="3967" y="1024"/>
                    <a:pt x="4360" y="869"/>
                    <a:pt x="4394" y="290"/>
                  </a:cubicBezTo>
                  <a:cubicBezTo>
                    <a:pt x="4216" y="187"/>
                    <a:pt x="4013" y="156"/>
                    <a:pt x="3792" y="156"/>
                  </a:cubicBezTo>
                  <a:cubicBezTo>
                    <a:pt x="3452" y="156"/>
                    <a:pt x="3070" y="230"/>
                    <a:pt x="2680" y="230"/>
                  </a:cubicBezTo>
                  <a:cubicBezTo>
                    <a:pt x="2111" y="230"/>
                    <a:pt x="1543" y="1"/>
                    <a:pt x="114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54"/>
            <p:cNvSpPr/>
            <p:nvPr/>
          </p:nvSpPr>
          <p:spPr>
            <a:xfrm>
              <a:off x="6973050" y="4065000"/>
              <a:ext cx="114025" cy="130275"/>
            </a:xfrm>
            <a:custGeom>
              <a:rect b="b" l="l" r="r" t="t"/>
              <a:pathLst>
                <a:path extrusionOk="0" h="5211" w="4561">
                  <a:moveTo>
                    <a:pt x="1211" y="1"/>
                  </a:moveTo>
                  <a:cubicBezTo>
                    <a:pt x="1209" y="1"/>
                    <a:pt x="1206" y="1"/>
                    <a:pt x="1203" y="1"/>
                  </a:cubicBezTo>
                  <a:cubicBezTo>
                    <a:pt x="596" y="25"/>
                    <a:pt x="715" y="1001"/>
                    <a:pt x="537" y="1513"/>
                  </a:cubicBezTo>
                  <a:cubicBezTo>
                    <a:pt x="417" y="1858"/>
                    <a:pt x="1" y="2227"/>
                    <a:pt x="36" y="2561"/>
                  </a:cubicBezTo>
                  <a:cubicBezTo>
                    <a:pt x="72" y="2978"/>
                    <a:pt x="596" y="3097"/>
                    <a:pt x="703" y="3632"/>
                  </a:cubicBezTo>
                  <a:cubicBezTo>
                    <a:pt x="822" y="4240"/>
                    <a:pt x="251" y="5014"/>
                    <a:pt x="810" y="5180"/>
                  </a:cubicBezTo>
                  <a:cubicBezTo>
                    <a:pt x="879" y="5201"/>
                    <a:pt x="940" y="5210"/>
                    <a:pt x="996" y="5210"/>
                  </a:cubicBezTo>
                  <a:cubicBezTo>
                    <a:pt x="1878" y="5210"/>
                    <a:pt x="1230" y="2777"/>
                    <a:pt x="2037" y="2620"/>
                  </a:cubicBezTo>
                  <a:cubicBezTo>
                    <a:pt x="2467" y="3288"/>
                    <a:pt x="3036" y="5148"/>
                    <a:pt x="4052" y="5148"/>
                  </a:cubicBezTo>
                  <a:cubicBezTo>
                    <a:pt x="4105" y="5148"/>
                    <a:pt x="4160" y="5143"/>
                    <a:pt x="4216" y="5133"/>
                  </a:cubicBezTo>
                  <a:cubicBezTo>
                    <a:pt x="4466" y="4942"/>
                    <a:pt x="4358" y="4383"/>
                    <a:pt x="4382" y="3954"/>
                  </a:cubicBezTo>
                  <a:cubicBezTo>
                    <a:pt x="3858" y="3311"/>
                    <a:pt x="3668" y="2323"/>
                    <a:pt x="3215" y="1620"/>
                  </a:cubicBezTo>
                  <a:cubicBezTo>
                    <a:pt x="3501" y="1025"/>
                    <a:pt x="4561" y="942"/>
                    <a:pt x="4489" y="168"/>
                  </a:cubicBezTo>
                  <a:cubicBezTo>
                    <a:pt x="4396" y="150"/>
                    <a:pt x="4305" y="142"/>
                    <a:pt x="4215" y="142"/>
                  </a:cubicBezTo>
                  <a:cubicBezTo>
                    <a:pt x="3468" y="142"/>
                    <a:pt x="2823" y="685"/>
                    <a:pt x="2260" y="685"/>
                  </a:cubicBezTo>
                  <a:cubicBezTo>
                    <a:pt x="2205" y="685"/>
                    <a:pt x="2150" y="679"/>
                    <a:pt x="2096" y="668"/>
                  </a:cubicBezTo>
                  <a:cubicBezTo>
                    <a:pt x="1907" y="632"/>
                    <a:pt x="1508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54"/>
            <p:cNvSpPr/>
            <p:nvPr/>
          </p:nvSpPr>
          <p:spPr>
            <a:xfrm>
              <a:off x="6997475" y="4265975"/>
              <a:ext cx="36325" cy="16750"/>
            </a:xfrm>
            <a:custGeom>
              <a:rect b="b" l="l" r="r" t="t"/>
              <a:pathLst>
                <a:path extrusionOk="0" h="670" w="1453">
                  <a:moveTo>
                    <a:pt x="603" y="1"/>
                  </a:moveTo>
                  <a:cubicBezTo>
                    <a:pt x="333" y="1"/>
                    <a:pt x="84" y="82"/>
                    <a:pt x="0" y="261"/>
                  </a:cubicBezTo>
                  <a:cubicBezTo>
                    <a:pt x="66" y="501"/>
                    <a:pt x="518" y="670"/>
                    <a:pt x="906" y="670"/>
                  </a:cubicBezTo>
                  <a:cubicBezTo>
                    <a:pt x="1153" y="670"/>
                    <a:pt x="1374" y="601"/>
                    <a:pt x="1453" y="439"/>
                  </a:cubicBezTo>
                  <a:cubicBezTo>
                    <a:pt x="1397" y="161"/>
                    <a:pt x="980" y="1"/>
                    <a:pt x="603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54"/>
            <p:cNvSpPr/>
            <p:nvPr/>
          </p:nvSpPr>
          <p:spPr>
            <a:xfrm>
              <a:off x="6976625" y="4293950"/>
              <a:ext cx="30675" cy="22000"/>
            </a:xfrm>
            <a:custGeom>
              <a:rect b="b" l="l" r="r" t="t"/>
              <a:pathLst>
                <a:path extrusionOk="0" h="880" w="1227">
                  <a:moveTo>
                    <a:pt x="418" y="0"/>
                  </a:moveTo>
                  <a:cubicBezTo>
                    <a:pt x="251" y="0"/>
                    <a:pt x="97" y="60"/>
                    <a:pt x="1" y="201"/>
                  </a:cubicBezTo>
                  <a:cubicBezTo>
                    <a:pt x="132" y="642"/>
                    <a:pt x="584" y="737"/>
                    <a:pt x="1001" y="880"/>
                  </a:cubicBezTo>
                  <a:cubicBezTo>
                    <a:pt x="1084" y="809"/>
                    <a:pt x="1167" y="737"/>
                    <a:pt x="1227" y="654"/>
                  </a:cubicBezTo>
                  <a:cubicBezTo>
                    <a:pt x="1219" y="293"/>
                    <a:pt x="787" y="0"/>
                    <a:pt x="41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54"/>
            <p:cNvSpPr/>
            <p:nvPr/>
          </p:nvSpPr>
          <p:spPr>
            <a:xfrm>
              <a:off x="6897150" y="4263650"/>
              <a:ext cx="72650" cy="21650"/>
            </a:xfrm>
            <a:custGeom>
              <a:rect b="b" l="l" r="r" t="t"/>
              <a:pathLst>
                <a:path extrusionOk="0" h="866" w="2906">
                  <a:moveTo>
                    <a:pt x="2290" y="1"/>
                  </a:moveTo>
                  <a:cubicBezTo>
                    <a:pt x="1931" y="1"/>
                    <a:pt x="1485" y="154"/>
                    <a:pt x="1120" y="187"/>
                  </a:cubicBezTo>
                  <a:cubicBezTo>
                    <a:pt x="1086" y="191"/>
                    <a:pt x="1051" y="193"/>
                    <a:pt x="1016" y="193"/>
                  </a:cubicBezTo>
                  <a:cubicBezTo>
                    <a:pt x="804" y="193"/>
                    <a:pt x="574" y="133"/>
                    <a:pt x="382" y="133"/>
                  </a:cubicBezTo>
                  <a:cubicBezTo>
                    <a:pt x="213" y="133"/>
                    <a:pt x="72" y="179"/>
                    <a:pt x="1" y="354"/>
                  </a:cubicBezTo>
                  <a:cubicBezTo>
                    <a:pt x="120" y="842"/>
                    <a:pt x="703" y="842"/>
                    <a:pt x="1287" y="866"/>
                  </a:cubicBezTo>
                  <a:cubicBezTo>
                    <a:pt x="1438" y="684"/>
                    <a:pt x="1700" y="658"/>
                    <a:pt x="1974" y="658"/>
                  </a:cubicBezTo>
                  <a:cubicBezTo>
                    <a:pt x="2082" y="658"/>
                    <a:pt x="2192" y="662"/>
                    <a:pt x="2297" y="662"/>
                  </a:cubicBezTo>
                  <a:cubicBezTo>
                    <a:pt x="2556" y="662"/>
                    <a:pt x="2789" y="638"/>
                    <a:pt x="2906" y="473"/>
                  </a:cubicBezTo>
                  <a:cubicBezTo>
                    <a:pt x="2825" y="106"/>
                    <a:pt x="2588" y="1"/>
                    <a:pt x="229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54"/>
            <p:cNvSpPr/>
            <p:nvPr/>
          </p:nvSpPr>
          <p:spPr>
            <a:xfrm>
              <a:off x="6737025" y="4335275"/>
              <a:ext cx="1010250" cy="723050"/>
            </a:xfrm>
            <a:custGeom>
              <a:rect b="b" l="l" r="r" t="t"/>
              <a:pathLst>
                <a:path extrusionOk="0" h="28922" w="40410">
                  <a:moveTo>
                    <a:pt x="32933" y="1"/>
                  </a:moveTo>
                  <a:cubicBezTo>
                    <a:pt x="32278" y="275"/>
                    <a:pt x="31980" y="1299"/>
                    <a:pt x="31766" y="2061"/>
                  </a:cubicBezTo>
                  <a:cubicBezTo>
                    <a:pt x="31683" y="2346"/>
                    <a:pt x="31492" y="2620"/>
                    <a:pt x="31433" y="2906"/>
                  </a:cubicBezTo>
                  <a:cubicBezTo>
                    <a:pt x="31266" y="3739"/>
                    <a:pt x="31242" y="4716"/>
                    <a:pt x="30873" y="5513"/>
                  </a:cubicBezTo>
                  <a:cubicBezTo>
                    <a:pt x="30566" y="6198"/>
                    <a:pt x="30001" y="6919"/>
                    <a:pt x="29446" y="6919"/>
                  </a:cubicBezTo>
                  <a:cubicBezTo>
                    <a:pt x="29441" y="6919"/>
                    <a:pt x="29437" y="6918"/>
                    <a:pt x="29432" y="6918"/>
                  </a:cubicBezTo>
                  <a:cubicBezTo>
                    <a:pt x="28932" y="6895"/>
                    <a:pt x="28670" y="6371"/>
                    <a:pt x="28313" y="6133"/>
                  </a:cubicBezTo>
                  <a:cubicBezTo>
                    <a:pt x="28194" y="6061"/>
                    <a:pt x="27920" y="6014"/>
                    <a:pt x="27754" y="5906"/>
                  </a:cubicBezTo>
                  <a:cubicBezTo>
                    <a:pt x="27551" y="5787"/>
                    <a:pt x="27242" y="5430"/>
                    <a:pt x="26861" y="5192"/>
                  </a:cubicBezTo>
                  <a:cubicBezTo>
                    <a:pt x="26313" y="4835"/>
                    <a:pt x="25396" y="4537"/>
                    <a:pt x="25408" y="3906"/>
                  </a:cubicBezTo>
                  <a:cubicBezTo>
                    <a:pt x="25432" y="3394"/>
                    <a:pt x="25908" y="3299"/>
                    <a:pt x="26360" y="3120"/>
                  </a:cubicBezTo>
                  <a:cubicBezTo>
                    <a:pt x="26527" y="2846"/>
                    <a:pt x="26337" y="2715"/>
                    <a:pt x="26420" y="2454"/>
                  </a:cubicBezTo>
                  <a:cubicBezTo>
                    <a:pt x="26527" y="2096"/>
                    <a:pt x="26968" y="1811"/>
                    <a:pt x="26920" y="1453"/>
                  </a:cubicBezTo>
                  <a:cubicBezTo>
                    <a:pt x="26877" y="1131"/>
                    <a:pt x="26689" y="1036"/>
                    <a:pt x="26447" y="1036"/>
                  </a:cubicBezTo>
                  <a:cubicBezTo>
                    <a:pt x="26101" y="1036"/>
                    <a:pt x="25644" y="1228"/>
                    <a:pt x="25333" y="1228"/>
                  </a:cubicBezTo>
                  <a:cubicBezTo>
                    <a:pt x="25322" y="1228"/>
                    <a:pt x="25311" y="1228"/>
                    <a:pt x="25301" y="1227"/>
                  </a:cubicBezTo>
                  <a:cubicBezTo>
                    <a:pt x="24325" y="1203"/>
                    <a:pt x="23217" y="322"/>
                    <a:pt x="22574" y="287"/>
                  </a:cubicBezTo>
                  <a:lnTo>
                    <a:pt x="22574" y="287"/>
                  </a:lnTo>
                  <a:cubicBezTo>
                    <a:pt x="22312" y="501"/>
                    <a:pt x="22646" y="715"/>
                    <a:pt x="22574" y="1061"/>
                  </a:cubicBezTo>
                  <a:cubicBezTo>
                    <a:pt x="22433" y="1289"/>
                    <a:pt x="22224" y="1339"/>
                    <a:pt x="21985" y="1339"/>
                  </a:cubicBezTo>
                  <a:cubicBezTo>
                    <a:pt x="21802" y="1339"/>
                    <a:pt x="21601" y="1310"/>
                    <a:pt x="21399" y="1310"/>
                  </a:cubicBezTo>
                  <a:cubicBezTo>
                    <a:pt x="21286" y="1310"/>
                    <a:pt x="21173" y="1319"/>
                    <a:pt x="21062" y="1346"/>
                  </a:cubicBezTo>
                  <a:cubicBezTo>
                    <a:pt x="20372" y="1513"/>
                    <a:pt x="20074" y="2275"/>
                    <a:pt x="19669" y="2846"/>
                  </a:cubicBezTo>
                  <a:cubicBezTo>
                    <a:pt x="19395" y="3239"/>
                    <a:pt x="19086" y="3882"/>
                    <a:pt x="18776" y="3954"/>
                  </a:cubicBezTo>
                  <a:cubicBezTo>
                    <a:pt x="18697" y="3975"/>
                    <a:pt x="18623" y="3984"/>
                    <a:pt x="18551" y="3984"/>
                  </a:cubicBezTo>
                  <a:cubicBezTo>
                    <a:pt x="17858" y="3984"/>
                    <a:pt x="17488" y="3078"/>
                    <a:pt x="16776" y="3013"/>
                  </a:cubicBezTo>
                  <a:cubicBezTo>
                    <a:pt x="16759" y="3011"/>
                    <a:pt x="16740" y="3010"/>
                    <a:pt x="16720" y="3010"/>
                  </a:cubicBezTo>
                  <a:cubicBezTo>
                    <a:pt x="16492" y="3010"/>
                    <a:pt x="16102" y="3130"/>
                    <a:pt x="15883" y="3239"/>
                  </a:cubicBezTo>
                  <a:cubicBezTo>
                    <a:pt x="15478" y="3430"/>
                    <a:pt x="14907" y="3823"/>
                    <a:pt x="14597" y="4073"/>
                  </a:cubicBezTo>
                  <a:cubicBezTo>
                    <a:pt x="14157" y="4430"/>
                    <a:pt x="14097" y="5001"/>
                    <a:pt x="13716" y="5359"/>
                  </a:cubicBezTo>
                  <a:cubicBezTo>
                    <a:pt x="13514" y="5525"/>
                    <a:pt x="12966" y="5787"/>
                    <a:pt x="12704" y="5859"/>
                  </a:cubicBezTo>
                  <a:cubicBezTo>
                    <a:pt x="12643" y="5873"/>
                    <a:pt x="12583" y="5878"/>
                    <a:pt x="12524" y="5878"/>
                  </a:cubicBezTo>
                  <a:cubicBezTo>
                    <a:pt x="12424" y="5878"/>
                    <a:pt x="12327" y="5865"/>
                    <a:pt x="12228" y="5865"/>
                  </a:cubicBezTo>
                  <a:cubicBezTo>
                    <a:pt x="12146" y="5865"/>
                    <a:pt x="12063" y="5874"/>
                    <a:pt x="11978" y="5906"/>
                  </a:cubicBezTo>
                  <a:cubicBezTo>
                    <a:pt x="11490" y="6121"/>
                    <a:pt x="11573" y="6633"/>
                    <a:pt x="11311" y="7252"/>
                  </a:cubicBezTo>
                  <a:cubicBezTo>
                    <a:pt x="11109" y="7752"/>
                    <a:pt x="10311" y="8597"/>
                    <a:pt x="9751" y="8919"/>
                  </a:cubicBezTo>
                  <a:cubicBezTo>
                    <a:pt x="9251" y="9216"/>
                    <a:pt x="8644" y="9157"/>
                    <a:pt x="7977" y="9312"/>
                  </a:cubicBezTo>
                  <a:cubicBezTo>
                    <a:pt x="7275" y="9466"/>
                    <a:pt x="6644" y="9895"/>
                    <a:pt x="6132" y="9978"/>
                  </a:cubicBezTo>
                  <a:cubicBezTo>
                    <a:pt x="6105" y="9982"/>
                    <a:pt x="6073" y="9984"/>
                    <a:pt x="6038" y="9984"/>
                  </a:cubicBezTo>
                  <a:cubicBezTo>
                    <a:pt x="5923" y="9984"/>
                    <a:pt x="5773" y="9967"/>
                    <a:pt x="5633" y="9967"/>
                  </a:cubicBezTo>
                  <a:cubicBezTo>
                    <a:pt x="5574" y="9967"/>
                    <a:pt x="5517" y="9970"/>
                    <a:pt x="5465" y="9978"/>
                  </a:cubicBezTo>
                  <a:cubicBezTo>
                    <a:pt x="4608" y="10121"/>
                    <a:pt x="3917" y="10895"/>
                    <a:pt x="3060" y="11312"/>
                  </a:cubicBezTo>
                  <a:cubicBezTo>
                    <a:pt x="2822" y="11431"/>
                    <a:pt x="2203" y="11633"/>
                    <a:pt x="2060" y="11871"/>
                  </a:cubicBezTo>
                  <a:cubicBezTo>
                    <a:pt x="1953" y="12062"/>
                    <a:pt x="1941" y="12550"/>
                    <a:pt x="1846" y="12824"/>
                  </a:cubicBezTo>
                  <a:cubicBezTo>
                    <a:pt x="1619" y="13395"/>
                    <a:pt x="1274" y="13610"/>
                    <a:pt x="1286" y="14050"/>
                  </a:cubicBezTo>
                  <a:cubicBezTo>
                    <a:pt x="1298" y="14669"/>
                    <a:pt x="1679" y="14753"/>
                    <a:pt x="1512" y="15277"/>
                  </a:cubicBezTo>
                  <a:cubicBezTo>
                    <a:pt x="1405" y="15586"/>
                    <a:pt x="964" y="15622"/>
                    <a:pt x="893" y="15991"/>
                  </a:cubicBezTo>
                  <a:cubicBezTo>
                    <a:pt x="857" y="16205"/>
                    <a:pt x="1024" y="16491"/>
                    <a:pt x="1060" y="16836"/>
                  </a:cubicBezTo>
                  <a:cubicBezTo>
                    <a:pt x="1084" y="17074"/>
                    <a:pt x="1036" y="17313"/>
                    <a:pt x="1060" y="17503"/>
                  </a:cubicBezTo>
                  <a:cubicBezTo>
                    <a:pt x="1143" y="18027"/>
                    <a:pt x="1441" y="18456"/>
                    <a:pt x="1453" y="18956"/>
                  </a:cubicBezTo>
                  <a:cubicBezTo>
                    <a:pt x="1453" y="19313"/>
                    <a:pt x="1250" y="19706"/>
                    <a:pt x="1226" y="20063"/>
                  </a:cubicBezTo>
                  <a:cubicBezTo>
                    <a:pt x="1203" y="20539"/>
                    <a:pt x="1465" y="20980"/>
                    <a:pt x="1453" y="21349"/>
                  </a:cubicBezTo>
                  <a:cubicBezTo>
                    <a:pt x="1429" y="21813"/>
                    <a:pt x="1060" y="22587"/>
                    <a:pt x="834" y="22908"/>
                  </a:cubicBezTo>
                  <a:cubicBezTo>
                    <a:pt x="631" y="23206"/>
                    <a:pt x="0" y="23480"/>
                    <a:pt x="0" y="23909"/>
                  </a:cubicBezTo>
                  <a:cubicBezTo>
                    <a:pt x="0" y="24444"/>
                    <a:pt x="643" y="24599"/>
                    <a:pt x="1000" y="24909"/>
                  </a:cubicBezTo>
                  <a:cubicBezTo>
                    <a:pt x="1220" y="24942"/>
                    <a:pt x="1422" y="24957"/>
                    <a:pt x="1612" y="24957"/>
                  </a:cubicBezTo>
                  <a:cubicBezTo>
                    <a:pt x="2993" y="24957"/>
                    <a:pt x="3642" y="24165"/>
                    <a:pt x="4679" y="23861"/>
                  </a:cubicBezTo>
                  <a:cubicBezTo>
                    <a:pt x="5102" y="23734"/>
                    <a:pt x="5522" y="23697"/>
                    <a:pt x="5939" y="23697"/>
                  </a:cubicBezTo>
                  <a:cubicBezTo>
                    <a:pt x="6515" y="23697"/>
                    <a:pt x="7086" y="23767"/>
                    <a:pt x="7653" y="23767"/>
                  </a:cubicBezTo>
                  <a:cubicBezTo>
                    <a:pt x="7833" y="23767"/>
                    <a:pt x="8012" y="23760"/>
                    <a:pt x="8192" y="23742"/>
                  </a:cubicBezTo>
                  <a:cubicBezTo>
                    <a:pt x="8894" y="23158"/>
                    <a:pt x="10144" y="22266"/>
                    <a:pt x="11263" y="22075"/>
                  </a:cubicBezTo>
                  <a:cubicBezTo>
                    <a:pt x="11344" y="22060"/>
                    <a:pt x="11428" y="22055"/>
                    <a:pt x="11514" y="22055"/>
                  </a:cubicBezTo>
                  <a:cubicBezTo>
                    <a:pt x="11716" y="22055"/>
                    <a:pt x="11929" y="22083"/>
                    <a:pt x="12136" y="22083"/>
                  </a:cubicBezTo>
                  <a:cubicBezTo>
                    <a:pt x="12195" y="22083"/>
                    <a:pt x="12254" y="22081"/>
                    <a:pt x="12311" y="22075"/>
                  </a:cubicBezTo>
                  <a:cubicBezTo>
                    <a:pt x="13506" y="21961"/>
                    <a:pt x="14492" y="21239"/>
                    <a:pt x="15871" y="21239"/>
                  </a:cubicBezTo>
                  <a:cubicBezTo>
                    <a:pt x="16073" y="21239"/>
                    <a:pt x="16282" y="21254"/>
                    <a:pt x="16502" y="21289"/>
                  </a:cubicBezTo>
                  <a:cubicBezTo>
                    <a:pt x="16895" y="21349"/>
                    <a:pt x="18074" y="21801"/>
                    <a:pt x="18395" y="22015"/>
                  </a:cubicBezTo>
                  <a:cubicBezTo>
                    <a:pt x="18669" y="22206"/>
                    <a:pt x="19288" y="23361"/>
                    <a:pt x="19336" y="23635"/>
                  </a:cubicBezTo>
                  <a:cubicBezTo>
                    <a:pt x="19407" y="23992"/>
                    <a:pt x="19062" y="24421"/>
                    <a:pt x="19503" y="24575"/>
                  </a:cubicBezTo>
                  <a:cubicBezTo>
                    <a:pt x="19535" y="24581"/>
                    <a:pt x="19567" y="24584"/>
                    <a:pt x="19598" y="24584"/>
                  </a:cubicBezTo>
                  <a:cubicBezTo>
                    <a:pt x="20018" y="24584"/>
                    <a:pt x="20292" y="24083"/>
                    <a:pt x="20669" y="23861"/>
                  </a:cubicBezTo>
                  <a:cubicBezTo>
                    <a:pt x="21038" y="23635"/>
                    <a:pt x="21467" y="23551"/>
                    <a:pt x="21788" y="23409"/>
                  </a:cubicBezTo>
                  <a:lnTo>
                    <a:pt x="21788" y="23409"/>
                  </a:lnTo>
                  <a:cubicBezTo>
                    <a:pt x="21646" y="23599"/>
                    <a:pt x="21550" y="23837"/>
                    <a:pt x="21562" y="24182"/>
                  </a:cubicBezTo>
                  <a:cubicBezTo>
                    <a:pt x="21979" y="24432"/>
                    <a:pt x="21955" y="24921"/>
                    <a:pt x="21848" y="25302"/>
                  </a:cubicBezTo>
                  <a:cubicBezTo>
                    <a:pt x="22015" y="25659"/>
                    <a:pt x="22431" y="25766"/>
                    <a:pt x="22455" y="26195"/>
                  </a:cubicBezTo>
                  <a:cubicBezTo>
                    <a:pt x="22479" y="26623"/>
                    <a:pt x="22122" y="26838"/>
                    <a:pt x="22181" y="27314"/>
                  </a:cubicBezTo>
                  <a:cubicBezTo>
                    <a:pt x="22289" y="28183"/>
                    <a:pt x="23170" y="28171"/>
                    <a:pt x="23967" y="28421"/>
                  </a:cubicBezTo>
                  <a:cubicBezTo>
                    <a:pt x="24348" y="28540"/>
                    <a:pt x="24479" y="28707"/>
                    <a:pt x="24741" y="28707"/>
                  </a:cubicBezTo>
                  <a:cubicBezTo>
                    <a:pt x="25350" y="28707"/>
                    <a:pt x="25691" y="28367"/>
                    <a:pt x="26100" y="28367"/>
                  </a:cubicBezTo>
                  <a:cubicBezTo>
                    <a:pt x="26131" y="28367"/>
                    <a:pt x="26162" y="28369"/>
                    <a:pt x="26194" y="28373"/>
                  </a:cubicBezTo>
                  <a:cubicBezTo>
                    <a:pt x="26578" y="28420"/>
                    <a:pt x="26974" y="28922"/>
                    <a:pt x="27392" y="28922"/>
                  </a:cubicBezTo>
                  <a:cubicBezTo>
                    <a:pt x="27401" y="28922"/>
                    <a:pt x="27411" y="28922"/>
                    <a:pt x="27420" y="28921"/>
                  </a:cubicBezTo>
                  <a:cubicBezTo>
                    <a:pt x="27825" y="28909"/>
                    <a:pt x="28373" y="28302"/>
                    <a:pt x="29206" y="27980"/>
                  </a:cubicBezTo>
                  <a:cubicBezTo>
                    <a:pt x="29730" y="27766"/>
                    <a:pt x="30242" y="27814"/>
                    <a:pt x="30813" y="27754"/>
                  </a:cubicBezTo>
                  <a:cubicBezTo>
                    <a:pt x="31802" y="27647"/>
                    <a:pt x="32087" y="26576"/>
                    <a:pt x="32659" y="25921"/>
                  </a:cubicBezTo>
                  <a:cubicBezTo>
                    <a:pt x="33052" y="25456"/>
                    <a:pt x="33659" y="25052"/>
                    <a:pt x="34159" y="24528"/>
                  </a:cubicBezTo>
                  <a:cubicBezTo>
                    <a:pt x="34635" y="24016"/>
                    <a:pt x="35076" y="23456"/>
                    <a:pt x="35612" y="23016"/>
                  </a:cubicBezTo>
                  <a:cubicBezTo>
                    <a:pt x="35957" y="22742"/>
                    <a:pt x="36374" y="22575"/>
                    <a:pt x="36731" y="22289"/>
                  </a:cubicBezTo>
                  <a:cubicBezTo>
                    <a:pt x="37326" y="21813"/>
                    <a:pt x="37874" y="21039"/>
                    <a:pt x="38291" y="20349"/>
                  </a:cubicBezTo>
                  <a:cubicBezTo>
                    <a:pt x="38779" y="19503"/>
                    <a:pt x="39422" y="18837"/>
                    <a:pt x="39684" y="18170"/>
                  </a:cubicBezTo>
                  <a:cubicBezTo>
                    <a:pt x="39898" y="17598"/>
                    <a:pt x="39779" y="16884"/>
                    <a:pt x="39898" y="16336"/>
                  </a:cubicBezTo>
                  <a:cubicBezTo>
                    <a:pt x="40005" y="15872"/>
                    <a:pt x="40410" y="15491"/>
                    <a:pt x="40291" y="14943"/>
                  </a:cubicBezTo>
                  <a:cubicBezTo>
                    <a:pt x="40231" y="14634"/>
                    <a:pt x="39815" y="14205"/>
                    <a:pt x="39565" y="13824"/>
                  </a:cubicBezTo>
                  <a:cubicBezTo>
                    <a:pt x="39303" y="13419"/>
                    <a:pt x="38945" y="13122"/>
                    <a:pt x="38791" y="12705"/>
                  </a:cubicBezTo>
                  <a:cubicBezTo>
                    <a:pt x="38683" y="12431"/>
                    <a:pt x="38707" y="12133"/>
                    <a:pt x="38624" y="11979"/>
                  </a:cubicBezTo>
                  <a:cubicBezTo>
                    <a:pt x="38445" y="11669"/>
                    <a:pt x="37969" y="11633"/>
                    <a:pt x="37790" y="11264"/>
                  </a:cubicBezTo>
                  <a:cubicBezTo>
                    <a:pt x="37731" y="11145"/>
                    <a:pt x="37779" y="10871"/>
                    <a:pt x="37731" y="10705"/>
                  </a:cubicBezTo>
                  <a:cubicBezTo>
                    <a:pt x="37624" y="10347"/>
                    <a:pt x="37445" y="10157"/>
                    <a:pt x="37445" y="9704"/>
                  </a:cubicBezTo>
                  <a:cubicBezTo>
                    <a:pt x="36898" y="8966"/>
                    <a:pt x="36040" y="8990"/>
                    <a:pt x="35612" y="8311"/>
                  </a:cubicBezTo>
                  <a:cubicBezTo>
                    <a:pt x="35266" y="7764"/>
                    <a:pt x="35504" y="7157"/>
                    <a:pt x="35385" y="6406"/>
                  </a:cubicBezTo>
                  <a:cubicBezTo>
                    <a:pt x="35326" y="6014"/>
                    <a:pt x="34981" y="5597"/>
                    <a:pt x="34945" y="5132"/>
                  </a:cubicBezTo>
                  <a:cubicBezTo>
                    <a:pt x="34921" y="4847"/>
                    <a:pt x="35088" y="4513"/>
                    <a:pt x="35052" y="4239"/>
                  </a:cubicBezTo>
                  <a:cubicBezTo>
                    <a:pt x="34945" y="3466"/>
                    <a:pt x="34159" y="3573"/>
                    <a:pt x="33719" y="3239"/>
                  </a:cubicBezTo>
                  <a:cubicBezTo>
                    <a:pt x="33826" y="2073"/>
                    <a:pt x="33599" y="703"/>
                    <a:pt x="32933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54"/>
            <p:cNvSpPr/>
            <p:nvPr/>
          </p:nvSpPr>
          <p:spPr>
            <a:xfrm>
              <a:off x="6634750" y="4206450"/>
              <a:ext cx="240100" cy="70150"/>
            </a:xfrm>
            <a:custGeom>
              <a:rect b="b" l="l" r="r" t="t"/>
              <a:pathLst>
                <a:path extrusionOk="0" h="2806" w="9604">
                  <a:moveTo>
                    <a:pt x="1160" y="1"/>
                  </a:moveTo>
                  <a:cubicBezTo>
                    <a:pt x="547" y="1"/>
                    <a:pt x="0" y="175"/>
                    <a:pt x="19" y="582"/>
                  </a:cubicBezTo>
                  <a:cubicBezTo>
                    <a:pt x="55" y="1082"/>
                    <a:pt x="1924" y="1796"/>
                    <a:pt x="2424" y="1868"/>
                  </a:cubicBezTo>
                  <a:cubicBezTo>
                    <a:pt x="2512" y="1880"/>
                    <a:pt x="2602" y="1885"/>
                    <a:pt x="2694" y="1885"/>
                  </a:cubicBezTo>
                  <a:cubicBezTo>
                    <a:pt x="2945" y="1885"/>
                    <a:pt x="3207" y="1851"/>
                    <a:pt x="3470" y="1851"/>
                  </a:cubicBezTo>
                  <a:cubicBezTo>
                    <a:pt x="3566" y="1851"/>
                    <a:pt x="3662" y="1855"/>
                    <a:pt x="3758" y="1868"/>
                  </a:cubicBezTo>
                  <a:cubicBezTo>
                    <a:pt x="4496" y="1963"/>
                    <a:pt x="5210" y="2392"/>
                    <a:pt x="5984" y="2475"/>
                  </a:cubicBezTo>
                  <a:cubicBezTo>
                    <a:pt x="6603" y="2546"/>
                    <a:pt x="7199" y="2511"/>
                    <a:pt x="7770" y="2594"/>
                  </a:cubicBezTo>
                  <a:cubicBezTo>
                    <a:pt x="8147" y="2645"/>
                    <a:pt x="8564" y="2806"/>
                    <a:pt x="8942" y="2806"/>
                  </a:cubicBezTo>
                  <a:cubicBezTo>
                    <a:pt x="9185" y="2806"/>
                    <a:pt x="9413" y="2739"/>
                    <a:pt x="9604" y="2535"/>
                  </a:cubicBezTo>
                  <a:cubicBezTo>
                    <a:pt x="9270" y="1880"/>
                    <a:pt x="8199" y="1939"/>
                    <a:pt x="7544" y="1594"/>
                  </a:cubicBezTo>
                  <a:cubicBezTo>
                    <a:pt x="7544" y="1308"/>
                    <a:pt x="7663" y="1153"/>
                    <a:pt x="7484" y="975"/>
                  </a:cubicBezTo>
                  <a:cubicBezTo>
                    <a:pt x="7419" y="983"/>
                    <a:pt x="7355" y="987"/>
                    <a:pt x="7292" y="987"/>
                  </a:cubicBezTo>
                  <a:cubicBezTo>
                    <a:pt x="6630" y="987"/>
                    <a:pt x="6053" y="581"/>
                    <a:pt x="5469" y="581"/>
                  </a:cubicBezTo>
                  <a:cubicBezTo>
                    <a:pt x="5454" y="581"/>
                    <a:pt x="5439" y="581"/>
                    <a:pt x="5425" y="582"/>
                  </a:cubicBezTo>
                  <a:cubicBezTo>
                    <a:pt x="5127" y="594"/>
                    <a:pt x="4901" y="820"/>
                    <a:pt x="4591" y="868"/>
                  </a:cubicBezTo>
                  <a:cubicBezTo>
                    <a:pt x="4474" y="884"/>
                    <a:pt x="4361" y="891"/>
                    <a:pt x="4253" y="891"/>
                  </a:cubicBezTo>
                  <a:cubicBezTo>
                    <a:pt x="3181" y="891"/>
                    <a:pt x="2547" y="153"/>
                    <a:pt x="1638" y="34"/>
                  </a:cubicBezTo>
                  <a:cubicBezTo>
                    <a:pt x="1480" y="12"/>
                    <a:pt x="1318" y="1"/>
                    <a:pt x="116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54"/>
            <p:cNvSpPr/>
            <p:nvPr/>
          </p:nvSpPr>
          <p:spPr>
            <a:xfrm>
              <a:off x="6717075" y="3864575"/>
              <a:ext cx="256900" cy="289825"/>
            </a:xfrm>
            <a:custGeom>
              <a:rect b="b" l="l" r="r" t="t"/>
              <a:pathLst>
                <a:path extrusionOk="0" h="11593" w="10276">
                  <a:moveTo>
                    <a:pt x="8189" y="1"/>
                  </a:moveTo>
                  <a:cubicBezTo>
                    <a:pt x="8077" y="1"/>
                    <a:pt x="7968" y="48"/>
                    <a:pt x="7870" y="160"/>
                  </a:cubicBezTo>
                  <a:cubicBezTo>
                    <a:pt x="7299" y="839"/>
                    <a:pt x="7275" y="1612"/>
                    <a:pt x="6537" y="2172"/>
                  </a:cubicBezTo>
                  <a:cubicBezTo>
                    <a:pt x="6263" y="2386"/>
                    <a:pt x="5942" y="2386"/>
                    <a:pt x="5596" y="2613"/>
                  </a:cubicBezTo>
                  <a:cubicBezTo>
                    <a:pt x="5287" y="2815"/>
                    <a:pt x="5096" y="3279"/>
                    <a:pt x="4870" y="3565"/>
                  </a:cubicBezTo>
                  <a:cubicBezTo>
                    <a:pt x="4620" y="3863"/>
                    <a:pt x="4346" y="4208"/>
                    <a:pt x="3977" y="4339"/>
                  </a:cubicBezTo>
                  <a:cubicBezTo>
                    <a:pt x="3620" y="4470"/>
                    <a:pt x="3167" y="4399"/>
                    <a:pt x="2917" y="4565"/>
                  </a:cubicBezTo>
                  <a:cubicBezTo>
                    <a:pt x="2465" y="4851"/>
                    <a:pt x="2560" y="5542"/>
                    <a:pt x="2024" y="5684"/>
                  </a:cubicBezTo>
                  <a:cubicBezTo>
                    <a:pt x="1999" y="5690"/>
                    <a:pt x="1973" y="5692"/>
                    <a:pt x="1946" y="5692"/>
                  </a:cubicBezTo>
                  <a:cubicBezTo>
                    <a:pt x="1710" y="5692"/>
                    <a:pt x="1405" y="5507"/>
                    <a:pt x="1092" y="5507"/>
                  </a:cubicBezTo>
                  <a:cubicBezTo>
                    <a:pt x="1050" y="5507"/>
                    <a:pt x="1007" y="5510"/>
                    <a:pt x="965" y="5518"/>
                  </a:cubicBezTo>
                  <a:cubicBezTo>
                    <a:pt x="0" y="5672"/>
                    <a:pt x="155" y="7375"/>
                    <a:pt x="524" y="8125"/>
                  </a:cubicBezTo>
                  <a:cubicBezTo>
                    <a:pt x="774" y="8661"/>
                    <a:pt x="1239" y="8863"/>
                    <a:pt x="1358" y="9244"/>
                  </a:cubicBezTo>
                  <a:cubicBezTo>
                    <a:pt x="1477" y="9625"/>
                    <a:pt x="1417" y="10292"/>
                    <a:pt x="1798" y="10530"/>
                  </a:cubicBezTo>
                  <a:cubicBezTo>
                    <a:pt x="1989" y="10637"/>
                    <a:pt x="2382" y="10578"/>
                    <a:pt x="2798" y="10697"/>
                  </a:cubicBezTo>
                  <a:cubicBezTo>
                    <a:pt x="3156" y="10792"/>
                    <a:pt x="3346" y="11006"/>
                    <a:pt x="3584" y="11030"/>
                  </a:cubicBezTo>
                  <a:cubicBezTo>
                    <a:pt x="3602" y="11032"/>
                    <a:pt x="3619" y="11032"/>
                    <a:pt x="3637" y="11032"/>
                  </a:cubicBezTo>
                  <a:cubicBezTo>
                    <a:pt x="3924" y="11032"/>
                    <a:pt x="4256" y="10864"/>
                    <a:pt x="4537" y="10864"/>
                  </a:cubicBezTo>
                  <a:cubicBezTo>
                    <a:pt x="5311" y="10876"/>
                    <a:pt x="5775" y="11542"/>
                    <a:pt x="6263" y="11590"/>
                  </a:cubicBezTo>
                  <a:cubicBezTo>
                    <a:pt x="6286" y="11592"/>
                    <a:pt x="6309" y="11593"/>
                    <a:pt x="6332" y="11593"/>
                  </a:cubicBezTo>
                  <a:cubicBezTo>
                    <a:pt x="6749" y="11593"/>
                    <a:pt x="7125" y="11304"/>
                    <a:pt x="7470" y="11304"/>
                  </a:cubicBezTo>
                  <a:cubicBezTo>
                    <a:pt x="7476" y="11304"/>
                    <a:pt x="7483" y="11304"/>
                    <a:pt x="7489" y="11304"/>
                  </a:cubicBezTo>
                  <a:cubicBezTo>
                    <a:pt x="8025" y="10816"/>
                    <a:pt x="7751" y="9959"/>
                    <a:pt x="7989" y="9304"/>
                  </a:cubicBezTo>
                  <a:cubicBezTo>
                    <a:pt x="8180" y="8744"/>
                    <a:pt x="8811" y="8637"/>
                    <a:pt x="9049" y="8185"/>
                  </a:cubicBezTo>
                  <a:cubicBezTo>
                    <a:pt x="9109" y="7566"/>
                    <a:pt x="8930" y="7530"/>
                    <a:pt x="9097" y="7125"/>
                  </a:cubicBezTo>
                  <a:cubicBezTo>
                    <a:pt x="9287" y="6685"/>
                    <a:pt x="10121" y="6708"/>
                    <a:pt x="10156" y="6292"/>
                  </a:cubicBezTo>
                  <a:cubicBezTo>
                    <a:pt x="10180" y="6077"/>
                    <a:pt x="9704" y="5732"/>
                    <a:pt x="9549" y="5399"/>
                  </a:cubicBezTo>
                  <a:cubicBezTo>
                    <a:pt x="9394" y="5101"/>
                    <a:pt x="9252" y="4684"/>
                    <a:pt x="9216" y="4458"/>
                  </a:cubicBezTo>
                  <a:cubicBezTo>
                    <a:pt x="9013" y="3065"/>
                    <a:pt x="9942" y="2982"/>
                    <a:pt x="10275" y="2005"/>
                  </a:cubicBezTo>
                  <a:cubicBezTo>
                    <a:pt x="10037" y="1612"/>
                    <a:pt x="9490" y="1517"/>
                    <a:pt x="9216" y="1160"/>
                  </a:cubicBezTo>
                  <a:cubicBezTo>
                    <a:pt x="9168" y="796"/>
                    <a:pt x="8650" y="1"/>
                    <a:pt x="818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54"/>
            <p:cNvSpPr/>
            <p:nvPr/>
          </p:nvSpPr>
          <p:spPr>
            <a:xfrm>
              <a:off x="6661700" y="4101025"/>
              <a:ext cx="70875" cy="54800"/>
            </a:xfrm>
            <a:custGeom>
              <a:rect b="b" l="l" r="r" t="t"/>
              <a:pathLst>
                <a:path extrusionOk="0" h="2192" w="2835">
                  <a:moveTo>
                    <a:pt x="1418" y="1"/>
                  </a:moveTo>
                  <a:cubicBezTo>
                    <a:pt x="1" y="1"/>
                    <a:pt x="1" y="2191"/>
                    <a:pt x="1418" y="2191"/>
                  </a:cubicBezTo>
                  <a:cubicBezTo>
                    <a:pt x="2834" y="2191"/>
                    <a:pt x="2834" y="1"/>
                    <a:pt x="141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54"/>
            <p:cNvSpPr/>
            <p:nvPr/>
          </p:nvSpPr>
          <p:spPr>
            <a:xfrm>
              <a:off x="6374775" y="3907500"/>
              <a:ext cx="289925" cy="292850"/>
            </a:xfrm>
            <a:custGeom>
              <a:rect b="b" l="l" r="r" t="t"/>
              <a:pathLst>
                <a:path extrusionOk="0" h="11714" w="11597">
                  <a:moveTo>
                    <a:pt x="231" y="1"/>
                  </a:moveTo>
                  <a:cubicBezTo>
                    <a:pt x="151" y="1"/>
                    <a:pt x="75" y="34"/>
                    <a:pt x="0" y="122"/>
                  </a:cubicBezTo>
                  <a:cubicBezTo>
                    <a:pt x="72" y="1348"/>
                    <a:pt x="1417" y="1789"/>
                    <a:pt x="2119" y="2622"/>
                  </a:cubicBezTo>
                  <a:cubicBezTo>
                    <a:pt x="2286" y="2824"/>
                    <a:pt x="2381" y="3110"/>
                    <a:pt x="2560" y="3289"/>
                  </a:cubicBezTo>
                  <a:cubicBezTo>
                    <a:pt x="2834" y="3574"/>
                    <a:pt x="3227" y="3717"/>
                    <a:pt x="3453" y="4075"/>
                  </a:cubicBezTo>
                  <a:cubicBezTo>
                    <a:pt x="3703" y="4456"/>
                    <a:pt x="3727" y="4968"/>
                    <a:pt x="3953" y="5360"/>
                  </a:cubicBezTo>
                  <a:cubicBezTo>
                    <a:pt x="4239" y="5837"/>
                    <a:pt x="4786" y="6146"/>
                    <a:pt x="5072" y="6587"/>
                  </a:cubicBezTo>
                  <a:cubicBezTo>
                    <a:pt x="5406" y="7075"/>
                    <a:pt x="5513" y="7670"/>
                    <a:pt x="5799" y="8194"/>
                  </a:cubicBezTo>
                  <a:cubicBezTo>
                    <a:pt x="5989" y="8551"/>
                    <a:pt x="6370" y="8861"/>
                    <a:pt x="6691" y="9206"/>
                  </a:cubicBezTo>
                  <a:cubicBezTo>
                    <a:pt x="7549" y="10147"/>
                    <a:pt x="8358" y="10992"/>
                    <a:pt x="9358" y="11706"/>
                  </a:cubicBezTo>
                  <a:cubicBezTo>
                    <a:pt x="9513" y="11706"/>
                    <a:pt x="9676" y="11713"/>
                    <a:pt x="9832" y="11713"/>
                  </a:cubicBezTo>
                  <a:cubicBezTo>
                    <a:pt x="10086" y="11713"/>
                    <a:pt x="10323" y="11695"/>
                    <a:pt x="10478" y="11599"/>
                  </a:cubicBezTo>
                  <a:cubicBezTo>
                    <a:pt x="10930" y="11183"/>
                    <a:pt x="10549" y="10278"/>
                    <a:pt x="10811" y="9480"/>
                  </a:cubicBezTo>
                  <a:cubicBezTo>
                    <a:pt x="10990" y="8956"/>
                    <a:pt x="11573" y="8980"/>
                    <a:pt x="11597" y="8587"/>
                  </a:cubicBezTo>
                  <a:cubicBezTo>
                    <a:pt x="11597" y="8349"/>
                    <a:pt x="10990" y="7492"/>
                    <a:pt x="10811" y="7468"/>
                  </a:cubicBezTo>
                  <a:cubicBezTo>
                    <a:pt x="10793" y="7466"/>
                    <a:pt x="10776" y="7465"/>
                    <a:pt x="10759" y="7465"/>
                  </a:cubicBezTo>
                  <a:cubicBezTo>
                    <a:pt x="10416" y="7465"/>
                    <a:pt x="10362" y="7875"/>
                    <a:pt x="10074" y="7875"/>
                  </a:cubicBezTo>
                  <a:cubicBezTo>
                    <a:pt x="10045" y="7875"/>
                    <a:pt x="10013" y="7870"/>
                    <a:pt x="9978" y="7861"/>
                  </a:cubicBezTo>
                  <a:cubicBezTo>
                    <a:pt x="9585" y="7801"/>
                    <a:pt x="9525" y="7337"/>
                    <a:pt x="9251" y="7027"/>
                  </a:cubicBezTo>
                  <a:cubicBezTo>
                    <a:pt x="9025" y="6777"/>
                    <a:pt x="8656" y="6646"/>
                    <a:pt x="8585" y="6361"/>
                  </a:cubicBezTo>
                  <a:cubicBezTo>
                    <a:pt x="8537" y="6194"/>
                    <a:pt x="8680" y="5837"/>
                    <a:pt x="8644" y="5634"/>
                  </a:cubicBezTo>
                  <a:cubicBezTo>
                    <a:pt x="8477" y="4801"/>
                    <a:pt x="7334" y="4372"/>
                    <a:pt x="6691" y="3967"/>
                  </a:cubicBezTo>
                  <a:cubicBezTo>
                    <a:pt x="6215" y="3658"/>
                    <a:pt x="5715" y="3515"/>
                    <a:pt x="5346" y="3289"/>
                  </a:cubicBezTo>
                  <a:cubicBezTo>
                    <a:pt x="5084" y="3134"/>
                    <a:pt x="4846" y="2729"/>
                    <a:pt x="4513" y="2455"/>
                  </a:cubicBezTo>
                  <a:cubicBezTo>
                    <a:pt x="4203" y="2193"/>
                    <a:pt x="3810" y="2027"/>
                    <a:pt x="3513" y="1789"/>
                  </a:cubicBezTo>
                  <a:cubicBezTo>
                    <a:pt x="2977" y="1360"/>
                    <a:pt x="2620" y="562"/>
                    <a:pt x="2119" y="396"/>
                  </a:cubicBezTo>
                  <a:cubicBezTo>
                    <a:pt x="2031" y="366"/>
                    <a:pt x="1922" y="359"/>
                    <a:pt x="1804" y="359"/>
                  </a:cubicBezTo>
                  <a:cubicBezTo>
                    <a:pt x="1696" y="359"/>
                    <a:pt x="1580" y="365"/>
                    <a:pt x="1463" y="365"/>
                  </a:cubicBezTo>
                  <a:cubicBezTo>
                    <a:pt x="1347" y="365"/>
                    <a:pt x="1230" y="359"/>
                    <a:pt x="1119" y="336"/>
                  </a:cubicBezTo>
                  <a:cubicBezTo>
                    <a:pt x="724" y="266"/>
                    <a:pt x="458" y="1"/>
                    <a:pt x="23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54"/>
            <p:cNvSpPr/>
            <p:nvPr/>
          </p:nvSpPr>
          <p:spPr>
            <a:xfrm>
              <a:off x="5969650" y="3801600"/>
              <a:ext cx="69975" cy="95250"/>
            </a:xfrm>
            <a:custGeom>
              <a:rect b="b" l="l" r="r" t="t"/>
              <a:pathLst>
                <a:path extrusionOk="0" h="3810" w="2799">
                  <a:moveTo>
                    <a:pt x="715" y="0"/>
                  </a:moveTo>
                  <a:cubicBezTo>
                    <a:pt x="632" y="36"/>
                    <a:pt x="572" y="95"/>
                    <a:pt x="548" y="167"/>
                  </a:cubicBezTo>
                  <a:cubicBezTo>
                    <a:pt x="215" y="1167"/>
                    <a:pt x="1" y="3620"/>
                    <a:pt x="1108" y="3798"/>
                  </a:cubicBezTo>
                  <a:cubicBezTo>
                    <a:pt x="1158" y="3806"/>
                    <a:pt x="1207" y="3809"/>
                    <a:pt x="1257" y="3809"/>
                  </a:cubicBezTo>
                  <a:cubicBezTo>
                    <a:pt x="1742" y="3809"/>
                    <a:pt x="2205" y="3460"/>
                    <a:pt x="2334" y="3179"/>
                  </a:cubicBezTo>
                  <a:cubicBezTo>
                    <a:pt x="2799" y="2107"/>
                    <a:pt x="1191" y="167"/>
                    <a:pt x="71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54"/>
            <p:cNvSpPr/>
            <p:nvPr/>
          </p:nvSpPr>
          <p:spPr>
            <a:xfrm>
              <a:off x="5034425" y="4373125"/>
              <a:ext cx="193200" cy="338425"/>
            </a:xfrm>
            <a:custGeom>
              <a:rect b="b" l="l" r="r" t="t"/>
              <a:pathLst>
                <a:path extrusionOk="0" h="13537" w="7728">
                  <a:moveTo>
                    <a:pt x="6631" y="0"/>
                  </a:moveTo>
                  <a:cubicBezTo>
                    <a:pt x="6565" y="0"/>
                    <a:pt x="6494" y="15"/>
                    <a:pt x="6418" y="47"/>
                  </a:cubicBezTo>
                  <a:cubicBezTo>
                    <a:pt x="6144" y="273"/>
                    <a:pt x="6180" y="630"/>
                    <a:pt x="6025" y="832"/>
                  </a:cubicBezTo>
                  <a:cubicBezTo>
                    <a:pt x="5846" y="1047"/>
                    <a:pt x="5501" y="1094"/>
                    <a:pt x="5358" y="1273"/>
                  </a:cubicBezTo>
                  <a:cubicBezTo>
                    <a:pt x="5132" y="1535"/>
                    <a:pt x="5120" y="1928"/>
                    <a:pt x="4858" y="2273"/>
                  </a:cubicBezTo>
                  <a:cubicBezTo>
                    <a:pt x="4537" y="2690"/>
                    <a:pt x="3941" y="3059"/>
                    <a:pt x="3513" y="3285"/>
                  </a:cubicBezTo>
                  <a:cubicBezTo>
                    <a:pt x="3001" y="3547"/>
                    <a:pt x="2298" y="3511"/>
                    <a:pt x="1786" y="3892"/>
                  </a:cubicBezTo>
                  <a:cubicBezTo>
                    <a:pt x="1429" y="4154"/>
                    <a:pt x="1108" y="4892"/>
                    <a:pt x="1060" y="5345"/>
                  </a:cubicBezTo>
                  <a:cubicBezTo>
                    <a:pt x="989" y="6059"/>
                    <a:pt x="1381" y="6762"/>
                    <a:pt x="1346" y="7464"/>
                  </a:cubicBezTo>
                  <a:cubicBezTo>
                    <a:pt x="1286" y="8393"/>
                    <a:pt x="179" y="8941"/>
                    <a:pt x="60" y="10084"/>
                  </a:cubicBezTo>
                  <a:cubicBezTo>
                    <a:pt x="0" y="10596"/>
                    <a:pt x="274" y="10977"/>
                    <a:pt x="334" y="11417"/>
                  </a:cubicBezTo>
                  <a:cubicBezTo>
                    <a:pt x="393" y="11774"/>
                    <a:pt x="298" y="12108"/>
                    <a:pt x="393" y="12417"/>
                  </a:cubicBezTo>
                  <a:cubicBezTo>
                    <a:pt x="572" y="13012"/>
                    <a:pt x="1155" y="13524"/>
                    <a:pt x="1846" y="13536"/>
                  </a:cubicBezTo>
                  <a:cubicBezTo>
                    <a:pt x="2120" y="13536"/>
                    <a:pt x="3144" y="13286"/>
                    <a:pt x="3406" y="13143"/>
                  </a:cubicBezTo>
                  <a:cubicBezTo>
                    <a:pt x="4132" y="12739"/>
                    <a:pt x="4287" y="11250"/>
                    <a:pt x="4691" y="10298"/>
                  </a:cubicBezTo>
                  <a:cubicBezTo>
                    <a:pt x="4787" y="10060"/>
                    <a:pt x="5025" y="9845"/>
                    <a:pt x="5132" y="9583"/>
                  </a:cubicBezTo>
                  <a:cubicBezTo>
                    <a:pt x="5441" y="8833"/>
                    <a:pt x="5656" y="7881"/>
                    <a:pt x="6025" y="7012"/>
                  </a:cubicBezTo>
                  <a:cubicBezTo>
                    <a:pt x="6454" y="6012"/>
                    <a:pt x="6930" y="4952"/>
                    <a:pt x="6965" y="3726"/>
                  </a:cubicBezTo>
                  <a:cubicBezTo>
                    <a:pt x="7120" y="3428"/>
                    <a:pt x="7608" y="3333"/>
                    <a:pt x="7692" y="2892"/>
                  </a:cubicBezTo>
                  <a:cubicBezTo>
                    <a:pt x="7727" y="2737"/>
                    <a:pt x="7561" y="2416"/>
                    <a:pt x="7525" y="2106"/>
                  </a:cubicBezTo>
                  <a:cubicBezTo>
                    <a:pt x="7418" y="1237"/>
                    <a:pt x="7233" y="0"/>
                    <a:pt x="663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54"/>
            <p:cNvSpPr/>
            <p:nvPr/>
          </p:nvSpPr>
          <p:spPr>
            <a:xfrm>
              <a:off x="3524125" y="2142100"/>
              <a:ext cx="4123750" cy="2807575"/>
            </a:xfrm>
            <a:custGeom>
              <a:rect b="b" l="l" r="r" t="t"/>
              <a:pathLst>
                <a:path extrusionOk="0" h="112303" w="164950">
                  <a:moveTo>
                    <a:pt x="97703" y="2182"/>
                  </a:moveTo>
                  <a:cubicBezTo>
                    <a:pt x="97572" y="2825"/>
                    <a:pt x="96512" y="3063"/>
                    <a:pt x="95976" y="3134"/>
                  </a:cubicBezTo>
                  <a:cubicBezTo>
                    <a:pt x="95833" y="2801"/>
                    <a:pt x="96262" y="2741"/>
                    <a:pt x="96476" y="2634"/>
                  </a:cubicBezTo>
                  <a:cubicBezTo>
                    <a:pt x="96857" y="2432"/>
                    <a:pt x="97084" y="2182"/>
                    <a:pt x="97703" y="2182"/>
                  </a:cubicBezTo>
                  <a:close/>
                  <a:moveTo>
                    <a:pt x="73160" y="5173"/>
                  </a:moveTo>
                  <a:cubicBezTo>
                    <a:pt x="73777" y="5173"/>
                    <a:pt x="73766" y="5816"/>
                    <a:pt x="74069" y="6313"/>
                  </a:cubicBezTo>
                  <a:cubicBezTo>
                    <a:pt x="74355" y="6766"/>
                    <a:pt x="75033" y="6837"/>
                    <a:pt x="75236" y="7039"/>
                  </a:cubicBezTo>
                  <a:cubicBezTo>
                    <a:pt x="76024" y="7796"/>
                    <a:pt x="75587" y="9082"/>
                    <a:pt x="74521" y="9082"/>
                  </a:cubicBezTo>
                  <a:cubicBezTo>
                    <a:pt x="74412" y="9082"/>
                    <a:pt x="74297" y="9068"/>
                    <a:pt x="74176" y="9040"/>
                  </a:cubicBezTo>
                  <a:cubicBezTo>
                    <a:pt x="74009" y="8444"/>
                    <a:pt x="74557" y="8385"/>
                    <a:pt x="74569" y="7873"/>
                  </a:cubicBezTo>
                  <a:cubicBezTo>
                    <a:pt x="74593" y="6885"/>
                    <a:pt x="72819" y="6575"/>
                    <a:pt x="72902" y="5361"/>
                  </a:cubicBezTo>
                  <a:cubicBezTo>
                    <a:pt x="72962" y="5349"/>
                    <a:pt x="72950" y="5265"/>
                    <a:pt x="72950" y="5194"/>
                  </a:cubicBezTo>
                  <a:cubicBezTo>
                    <a:pt x="73027" y="5180"/>
                    <a:pt x="73097" y="5173"/>
                    <a:pt x="73160" y="5173"/>
                  </a:cubicBezTo>
                  <a:close/>
                  <a:moveTo>
                    <a:pt x="37812" y="9852"/>
                  </a:moveTo>
                  <a:cubicBezTo>
                    <a:pt x="38233" y="9852"/>
                    <a:pt x="38636" y="9950"/>
                    <a:pt x="38850" y="10159"/>
                  </a:cubicBezTo>
                  <a:cubicBezTo>
                    <a:pt x="38850" y="11409"/>
                    <a:pt x="36338" y="11599"/>
                    <a:pt x="36290" y="12611"/>
                  </a:cubicBezTo>
                  <a:cubicBezTo>
                    <a:pt x="36278" y="12826"/>
                    <a:pt x="36457" y="13195"/>
                    <a:pt x="36505" y="13552"/>
                  </a:cubicBezTo>
                  <a:cubicBezTo>
                    <a:pt x="36552" y="13874"/>
                    <a:pt x="36505" y="14112"/>
                    <a:pt x="36564" y="14278"/>
                  </a:cubicBezTo>
                  <a:cubicBezTo>
                    <a:pt x="36743" y="14826"/>
                    <a:pt x="37505" y="15243"/>
                    <a:pt x="38064" y="15278"/>
                  </a:cubicBezTo>
                  <a:cubicBezTo>
                    <a:pt x="38110" y="15282"/>
                    <a:pt x="38157" y="15283"/>
                    <a:pt x="38204" y="15283"/>
                  </a:cubicBezTo>
                  <a:cubicBezTo>
                    <a:pt x="39170" y="15283"/>
                    <a:pt x="40429" y="14637"/>
                    <a:pt x="41483" y="14637"/>
                  </a:cubicBezTo>
                  <a:cubicBezTo>
                    <a:pt x="41892" y="14637"/>
                    <a:pt x="42270" y="14735"/>
                    <a:pt x="42589" y="15005"/>
                  </a:cubicBezTo>
                  <a:cubicBezTo>
                    <a:pt x="42363" y="15486"/>
                    <a:pt x="41896" y="15591"/>
                    <a:pt x="41331" y="15591"/>
                  </a:cubicBezTo>
                  <a:cubicBezTo>
                    <a:pt x="40896" y="15591"/>
                    <a:pt x="40402" y="15528"/>
                    <a:pt x="39918" y="15528"/>
                  </a:cubicBezTo>
                  <a:cubicBezTo>
                    <a:pt x="39569" y="15528"/>
                    <a:pt x="39225" y="15561"/>
                    <a:pt x="38910" y="15671"/>
                  </a:cubicBezTo>
                  <a:cubicBezTo>
                    <a:pt x="38636" y="15767"/>
                    <a:pt x="38469" y="16029"/>
                    <a:pt x="38231" y="16124"/>
                  </a:cubicBezTo>
                  <a:cubicBezTo>
                    <a:pt x="37921" y="16243"/>
                    <a:pt x="37350" y="16112"/>
                    <a:pt x="37350" y="16624"/>
                  </a:cubicBezTo>
                  <a:cubicBezTo>
                    <a:pt x="37427" y="16777"/>
                    <a:pt x="37516" y="16832"/>
                    <a:pt x="37613" y="16832"/>
                  </a:cubicBezTo>
                  <a:cubicBezTo>
                    <a:pt x="37847" y="16832"/>
                    <a:pt x="38123" y="16513"/>
                    <a:pt x="38350" y="16505"/>
                  </a:cubicBezTo>
                  <a:cubicBezTo>
                    <a:pt x="38707" y="16505"/>
                    <a:pt x="39231" y="16898"/>
                    <a:pt x="39183" y="17338"/>
                  </a:cubicBezTo>
                  <a:cubicBezTo>
                    <a:pt x="39148" y="17680"/>
                    <a:pt x="39026" y="17793"/>
                    <a:pt x="38857" y="17793"/>
                  </a:cubicBezTo>
                  <a:cubicBezTo>
                    <a:pt x="38518" y="17793"/>
                    <a:pt x="37989" y="17338"/>
                    <a:pt x="37585" y="17338"/>
                  </a:cubicBezTo>
                  <a:cubicBezTo>
                    <a:pt x="37578" y="17338"/>
                    <a:pt x="37571" y="17338"/>
                    <a:pt x="37564" y="17338"/>
                  </a:cubicBezTo>
                  <a:cubicBezTo>
                    <a:pt x="36695" y="17398"/>
                    <a:pt x="36505" y="18636"/>
                    <a:pt x="36671" y="19577"/>
                  </a:cubicBezTo>
                  <a:cubicBezTo>
                    <a:pt x="36278" y="19791"/>
                    <a:pt x="35826" y="20410"/>
                    <a:pt x="35278" y="20470"/>
                  </a:cubicBezTo>
                  <a:cubicBezTo>
                    <a:pt x="35266" y="20470"/>
                    <a:pt x="35255" y="20471"/>
                    <a:pt x="35243" y="20471"/>
                  </a:cubicBezTo>
                  <a:cubicBezTo>
                    <a:pt x="34926" y="20471"/>
                    <a:pt x="34667" y="20171"/>
                    <a:pt x="34230" y="20136"/>
                  </a:cubicBezTo>
                  <a:cubicBezTo>
                    <a:pt x="34174" y="20130"/>
                    <a:pt x="34117" y="20127"/>
                    <a:pt x="34061" y="20127"/>
                  </a:cubicBezTo>
                  <a:cubicBezTo>
                    <a:pt x="33126" y="20127"/>
                    <a:pt x="32249" y="20911"/>
                    <a:pt x="31362" y="20911"/>
                  </a:cubicBezTo>
                  <a:cubicBezTo>
                    <a:pt x="31350" y="20911"/>
                    <a:pt x="31338" y="20910"/>
                    <a:pt x="31325" y="20910"/>
                  </a:cubicBezTo>
                  <a:cubicBezTo>
                    <a:pt x="30914" y="20898"/>
                    <a:pt x="30490" y="20410"/>
                    <a:pt x="29848" y="20410"/>
                  </a:cubicBezTo>
                  <a:cubicBezTo>
                    <a:pt x="29841" y="20410"/>
                    <a:pt x="29833" y="20410"/>
                    <a:pt x="29825" y="20410"/>
                  </a:cubicBezTo>
                  <a:cubicBezTo>
                    <a:pt x="29480" y="20410"/>
                    <a:pt x="29230" y="20648"/>
                    <a:pt x="28873" y="20684"/>
                  </a:cubicBezTo>
                  <a:cubicBezTo>
                    <a:pt x="28828" y="20689"/>
                    <a:pt x="28780" y="20691"/>
                    <a:pt x="28731" y="20691"/>
                  </a:cubicBezTo>
                  <a:cubicBezTo>
                    <a:pt x="28297" y="20691"/>
                    <a:pt x="27733" y="20505"/>
                    <a:pt x="27765" y="20184"/>
                  </a:cubicBezTo>
                  <a:cubicBezTo>
                    <a:pt x="27784" y="19971"/>
                    <a:pt x="27909" y="19909"/>
                    <a:pt x="28079" y="19909"/>
                  </a:cubicBezTo>
                  <a:cubicBezTo>
                    <a:pt x="28313" y="19909"/>
                    <a:pt x="28632" y="20025"/>
                    <a:pt x="28878" y="20025"/>
                  </a:cubicBezTo>
                  <a:cubicBezTo>
                    <a:pt x="28914" y="20025"/>
                    <a:pt x="28948" y="20023"/>
                    <a:pt x="28980" y="20017"/>
                  </a:cubicBezTo>
                  <a:cubicBezTo>
                    <a:pt x="29528" y="19922"/>
                    <a:pt x="29397" y="19481"/>
                    <a:pt x="29766" y="19410"/>
                  </a:cubicBezTo>
                  <a:cubicBezTo>
                    <a:pt x="29788" y="19406"/>
                    <a:pt x="29809" y="19404"/>
                    <a:pt x="29831" y="19404"/>
                  </a:cubicBezTo>
                  <a:cubicBezTo>
                    <a:pt x="30038" y="19404"/>
                    <a:pt x="30232" y="19580"/>
                    <a:pt x="30527" y="19580"/>
                  </a:cubicBezTo>
                  <a:cubicBezTo>
                    <a:pt x="30550" y="19580"/>
                    <a:pt x="30574" y="19579"/>
                    <a:pt x="30599" y="19577"/>
                  </a:cubicBezTo>
                  <a:cubicBezTo>
                    <a:pt x="31004" y="19529"/>
                    <a:pt x="31349" y="18946"/>
                    <a:pt x="31718" y="18791"/>
                  </a:cubicBezTo>
                  <a:cubicBezTo>
                    <a:pt x="32433" y="18481"/>
                    <a:pt x="32992" y="18660"/>
                    <a:pt x="33111" y="18065"/>
                  </a:cubicBezTo>
                  <a:cubicBezTo>
                    <a:pt x="33171" y="17743"/>
                    <a:pt x="32909" y="17255"/>
                    <a:pt x="32992" y="16898"/>
                  </a:cubicBezTo>
                  <a:cubicBezTo>
                    <a:pt x="33183" y="16100"/>
                    <a:pt x="34683" y="16219"/>
                    <a:pt x="34611" y="15278"/>
                  </a:cubicBezTo>
                  <a:cubicBezTo>
                    <a:pt x="34576" y="14731"/>
                    <a:pt x="33409" y="14588"/>
                    <a:pt x="33278" y="14052"/>
                  </a:cubicBezTo>
                  <a:cubicBezTo>
                    <a:pt x="33195" y="13719"/>
                    <a:pt x="33385" y="13147"/>
                    <a:pt x="33504" y="12945"/>
                  </a:cubicBezTo>
                  <a:cubicBezTo>
                    <a:pt x="34004" y="12016"/>
                    <a:pt x="35624" y="11921"/>
                    <a:pt x="36124" y="11159"/>
                  </a:cubicBezTo>
                  <a:cubicBezTo>
                    <a:pt x="36350" y="10802"/>
                    <a:pt x="36350" y="10445"/>
                    <a:pt x="36505" y="10266"/>
                  </a:cubicBezTo>
                  <a:cubicBezTo>
                    <a:pt x="36760" y="9998"/>
                    <a:pt x="37299" y="9852"/>
                    <a:pt x="37812" y="9852"/>
                  </a:cubicBezTo>
                  <a:close/>
                  <a:moveTo>
                    <a:pt x="111740" y="19624"/>
                  </a:moveTo>
                  <a:cubicBezTo>
                    <a:pt x="112181" y="20101"/>
                    <a:pt x="112526" y="20815"/>
                    <a:pt x="112300" y="21529"/>
                  </a:cubicBezTo>
                  <a:cubicBezTo>
                    <a:pt x="112157" y="22006"/>
                    <a:pt x="111502" y="22244"/>
                    <a:pt x="111073" y="22637"/>
                  </a:cubicBezTo>
                  <a:cubicBezTo>
                    <a:pt x="110855" y="22836"/>
                    <a:pt x="110712" y="23157"/>
                    <a:pt x="110487" y="23157"/>
                  </a:cubicBezTo>
                  <a:cubicBezTo>
                    <a:pt x="110431" y="23157"/>
                    <a:pt x="110369" y="23137"/>
                    <a:pt x="110300" y="23089"/>
                  </a:cubicBezTo>
                  <a:cubicBezTo>
                    <a:pt x="110323" y="22648"/>
                    <a:pt x="110692" y="22553"/>
                    <a:pt x="110907" y="22303"/>
                  </a:cubicBezTo>
                  <a:cubicBezTo>
                    <a:pt x="110871" y="21732"/>
                    <a:pt x="111454" y="21351"/>
                    <a:pt x="111514" y="20803"/>
                  </a:cubicBezTo>
                  <a:cubicBezTo>
                    <a:pt x="111562" y="20410"/>
                    <a:pt x="111097" y="19743"/>
                    <a:pt x="111740" y="19624"/>
                  </a:cubicBezTo>
                  <a:close/>
                  <a:moveTo>
                    <a:pt x="85777" y="28338"/>
                  </a:moveTo>
                  <a:cubicBezTo>
                    <a:pt x="85862" y="28338"/>
                    <a:pt x="85943" y="28384"/>
                    <a:pt x="85999" y="28494"/>
                  </a:cubicBezTo>
                  <a:cubicBezTo>
                    <a:pt x="85954" y="28778"/>
                    <a:pt x="85833" y="28996"/>
                    <a:pt x="85493" y="28996"/>
                  </a:cubicBezTo>
                  <a:cubicBezTo>
                    <a:pt x="85476" y="28996"/>
                    <a:pt x="85458" y="28996"/>
                    <a:pt x="85439" y="28994"/>
                  </a:cubicBezTo>
                  <a:cubicBezTo>
                    <a:pt x="85254" y="28712"/>
                    <a:pt x="85533" y="28338"/>
                    <a:pt x="85777" y="28338"/>
                  </a:cubicBezTo>
                  <a:close/>
                  <a:moveTo>
                    <a:pt x="72455" y="29314"/>
                  </a:moveTo>
                  <a:cubicBezTo>
                    <a:pt x="73113" y="29314"/>
                    <a:pt x="73865" y="30612"/>
                    <a:pt x="73009" y="30780"/>
                  </a:cubicBezTo>
                  <a:cubicBezTo>
                    <a:pt x="72985" y="30784"/>
                    <a:pt x="72961" y="30786"/>
                    <a:pt x="72937" y="30786"/>
                  </a:cubicBezTo>
                  <a:cubicBezTo>
                    <a:pt x="72321" y="30786"/>
                    <a:pt x="71484" y="29534"/>
                    <a:pt x="72342" y="29328"/>
                  </a:cubicBezTo>
                  <a:cubicBezTo>
                    <a:pt x="72379" y="29319"/>
                    <a:pt x="72417" y="29314"/>
                    <a:pt x="72455" y="29314"/>
                  </a:cubicBezTo>
                  <a:close/>
                  <a:moveTo>
                    <a:pt x="52134" y="28046"/>
                  </a:moveTo>
                  <a:cubicBezTo>
                    <a:pt x="52339" y="28046"/>
                    <a:pt x="52526" y="28065"/>
                    <a:pt x="52673" y="28101"/>
                  </a:cubicBezTo>
                  <a:cubicBezTo>
                    <a:pt x="53114" y="29018"/>
                    <a:pt x="51995" y="29197"/>
                    <a:pt x="52007" y="29721"/>
                  </a:cubicBezTo>
                  <a:cubicBezTo>
                    <a:pt x="52007" y="30197"/>
                    <a:pt x="53507" y="30649"/>
                    <a:pt x="53900" y="30888"/>
                  </a:cubicBezTo>
                  <a:cubicBezTo>
                    <a:pt x="54578" y="31304"/>
                    <a:pt x="55269" y="31602"/>
                    <a:pt x="55840" y="31947"/>
                  </a:cubicBezTo>
                  <a:cubicBezTo>
                    <a:pt x="56614" y="32400"/>
                    <a:pt x="57305" y="33674"/>
                    <a:pt x="55793" y="33947"/>
                  </a:cubicBezTo>
                  <a:cubicBezTo>
                    <a:pt x="55323" y="34031"/>
                    <a:pt x="54569" y="34069"/>
                    <a:pt x="54046" y="34069"/>
                  </a:cubicBezTo>
                  <a:cubicBezTo>
                    <a:pt x="53972" y="34069"/>
                    <a:pt x="53903" y="34068"/>
                    <a:pt x="53840" y="34067"/>
                  </a:cubicBezTo>
                  <a:cubicBezTo>
                    <a:pt x="52350" y="34032"/>
                    <a:pt x="51219" y="32944"/>
                    <a:pt x="49544" y="32944"/>
                  </a:cubicBezTo>
                  <a:cubicBezTo>
                    <a:pt x="49492" y="32944"/>
                    <a:pt x="49440" y="32945"/>
                    <a:pt x="49387" y="32947"/>
                  </a:cubicBezTo>
                  <a:cubicBezTo>
                    <a:pt x="48982" y="32959"/>
                    <a:pt x="48613" y="33066"/>
                    <a:pt x="48327" y="33174"/>
                  </a:cubicBezTo>
                  <a:cubicBezTo>
                    <a:pt x="47839" y="33352"/>
                    <a:pt x="47518" y="33745"/>
                    <a:pt x="47101" y="33840"/>
                  </a:cubicBezTo>
                  <a:cubicBezTo>
                    <a:pt x="46999" y="33861"/>
                    <a:pt x="46887" y="33869"/>
                    <a:pt x="46770" y="33869"/>
                  </a:cubicBezTo>
                  <a:cubicBezTo>
                    <a:pt x="46420" y="33869"/>
                    <a:pt x="46022" y="33800"/>
                    <a:pt x="45704" y="33800"/>
                  </a:cubicBezTo>
                  <a:cubicBezTo>
                    <a:pt x="45579" y="33800"/>
                    <a:pt x="45467" y="33811"/>
                    <a:pt x="45375" y="33840"/>
                  </a:cubicBezTo>
                  <a:cubicBezTo>
                    <a:pt x="44990" y="33966"/>
                    <a:pt x="44861" y="34682"/>
                    <a:pt x="44401" y="34682"/>
                  </a:cubicBezTo>
                  <a:cubicBezTo>
                    <a:pt x="44249" y="34682"/>
                    <a:pt x="44061" y="34604"/>
                    <a:pt x="43815" y="34400"/>
                  </a:cubicBezTo>
                  <a:cubicBezTo>
                    <a:pt x="43755" y="33876"/>
                    <a:pt x="44446" y="34102"/>
                    <a:pt x="44482" y="33674"/>
                  </a:cubicBezTo>
                  <a:cubicBezTo>
                    <a:pt x="44446" y="33257"/>
                    <a:pt x="43910" y="33043"/>
                    <a:pt x="43863" y="32554"/>
                  </a:cubicBezTo>
                  <a:cubicBezTo>
                    <a:pt x="43803" y="32007"/>
                    <a:pt x="44339" y="31781"/>
                    <a:pt x="44529" y="31161"/>
                  </a:cubicBezTo>
                  <a:cubicBezTo>
                    <a:pt x="44589" y="30971"/>
                    <a:pt x="44529" y="30745"/>
                    <a:pt x="44589" y="30602"/>
                  </a:cubicBezTo>
                  <a:cubicBezTo>
                    <a:pt x="44684" y="30376"/>
                    <a:pt x="44970" y="30245"/>
                    <a:pt x="45149" y="29995"/>
                  </a:cubicBezTo>
                  <a:cubicBezTo>
                    <a:pt x="45482" y="29518"/>
                    <a:pt x="45827" y="28566"/>
                    <a:pt x="46482" y="28494"/>
                  </a:cubicBezTo>
                  <a:cubicBezTo>
                    <a:pt x="46521" y="28490"/>
                    <a:pt x="46560" y="28488"/>
                    <a:pt x="46597" y="28488"/>
                  </a:cubicBezTo>
                  <a:cubicBezTo>
                    <a:pt x="47144" y="28488"/>
                    <a:pt x="47476" y="28936"/>
                    <a:pt x="47959" y="28936"/>
                  </a:cubicBezTo>
                  <a:cubicBezTo>
                    <a:pt x="47971" y="28936"/>
                    <a:pt x="47982" y="28935"/>
                    <a:pt x="47994" y="28935"/>
                  </a:cubicBezTo>
                  <a:cubicBezTo>
                    <a:pt x="48351" y="29435"/>
                    <a:pt x="48530" y="30280"/>
                    <a:pt x="49209" y="30387"/>
                  </a:cubicBezTo>
                  <a:cubicBezTo>
                    <a:pt x="49253" y="30394"/>
                    <a:pt x="49297" y="30397"/>
                    <a:pt x="49342" y="30397"/>
                  </a:cubicBezTo>
                  <a:cubicBezTo>
                    <a:pt x="49891" y="30397"/>
                    <a:pt x="50488" y="29955"/>
                    <a:pt x="50994" y="29768"/>
                  </a:cubicBezTo>
                  <a:cubicBezTo>
                    <a:pt x="50864" y="29268"/>
                    <a:pt x="50292" y="29530"/>
                    <a:pt x="50221" y="29042"/>
                  </a:cubicBezTo>
                  <a:cubicBezTo>
                    <a:pt x="50115" y="28370"/>
                    <a:pt x="51280" y="28046"/>
                    <a:pt x="52134" y="28046"/>
                  </a:cubicBezTo>
                  <a:close/>
                  <a:moveTo>
                    <a:pt x="64821" y="28014"/>
                  </a:moveTo>
                  <a:cubicBezTo>
                    <a:pt x="65160" y="28014"/>
                    <a:pt x="65540" y="28062"/>
                    <a:pt x="65984" y="28161"/>
                  </a:cubicBezTo>
                  <a:cubicBezTo>
                    <a:pt x="66354" y="28363"/>
                    <a:pt x="66592" y="29256"/>
                    <a:pt x="66211" y="29554"/>
                  </a:cubicBezTo>
                  <a:cubicBezTo>
                    <a:pt x="66181" y="29553"/>
                    <a:pt x="66152" y="29553"/>
                    <a:pt x="66123" y="29553"/>
                  </a:cubicBezTo>
                  <a:cubicBezTo>
                    <a:pt x="65254" y="29553"/>
                    <a:pt x="64496" y="29896"/>
                    <a:pt x="64484" y="30495"/>
                  </a:cubicBezTo>
                  <a:cubicBezTo>
                    <a:pt x="64460" y="31245"/>
                    <a:pt x="66032" y="32066"/>
                    <a:pt x="66663" y="32447"/>
                  </a:cubicBezTo>
                  <a:cubicBezTo>
                    <a:pt x="66723" y="32793"/>
                    <a:pt x="66746" y="33174"/>
                    <a:pt x="66996" y="33340"/>
                  </a:cubicBezTo>
                  <a:cubicBezTo>
                    <a:pt x="67175" y="33271"/>
                    <a:pt x="67354" y="33240"/>
                    <a:pt x="67524" y="33240"/>
                  </a:cubicBezTo>
                  <a:cubicBezTo>
                    <a:pt x="68149" y="33240"/>
                    <a:pt x="68663" y="33659"/>
                    <a:pt x="68663" y="34174"/>
                  </a:cubicBezTo>
                  <a:cubicBezTo>
                    <a:pt x="68596" y="34333"/>
                    <a:pt x="68483" y="34379"/>
                    <a:pt x="68349" y="34379"/>
                  </a:cubicBezTo>
                  <a:cubicBezTo>
                    <a:pt x="68171" y="34379"/>
                    <a:pt x="67955" y="34297"/>
                    <a:pt x="67761" y="34297"/>
                  </a:cubicBezTo>
                  <a:cubicBezTo>
                    <a:pt x="67689" y="34297"/>
                    <a:pt x="67619" y="34309"/>
                    <a:pt x="67556" y="34340"/>
                  </a:cubicBezTo>
                  <a:cubicBezTo>
                    <a:pt x="67456" y="34352"/>
                    <a:pt x="67502" y="34509"/>
                    <a:pt x="67400" y="34509"/>
                  </a:cubicBezTo>
                  <a:cubicBezTo>
                    <a:pt x="67393" y="34509"/>
                    <a:pt x="67386" y="34509"/>
                    <a:pt x="67377" y="34507"/>
                  </a:cubicBezTo>
                  <a:lnTo>
                    <a:pt x="67377" y="34507"/>
                  </a:lnTo>
                  <a:cubicBezTo>
                    <a:pt x="67663" y="35888"/>
                    <a:pt x="69163" y="36031"/>
                    <a:pt x="68890" y="37960"/>
                  </a:cubicBezTo>
                  <a:cubicBezTo>
                    <a:pt x="68550" y="38310"/>
                    <a:pt x="67921" y="38521"/>
                    <a:pt x="67308" y="38521"/>
                  </a:cubicBezTo>
                  <a:cubicBezTo>
                    <a:pt x="67276" y="38521"/>
                    <a:pt x="67243" y="38521"/>
                    <a:pt x="67211" y="38519"/>
                  </a:cubicBezTo>
                  <a:cubicBezTo>
                    <a:pt x="66615" y="38508"/>
                    <a:pt x="66068" y="38055"/>
                    <a:pt x="65484" y="37793"/>
                  </a:cubicBezTo>
                  <a:cubicBezTo>
                    <a:pt x="64913" y="37543"/>
                    <a:pt x="64270" y="37519"/>
                    <a:pt x="64151" y="36900"/>
                  </a:cubicBezTo>
                  <a:cubicBezTo>
                    <a:pt x="64091" y="36614"/>
                    <a:pt x="64210" y="35841"/>
                    <a:pt x="64318" y="35507"/>
                  </a:cubicBezTo>
                  <a:cubicBezTo>
                    <a:pt x="64425" y="35174"/>
                    <a:pt x="64722" y="35102"/>
                    <a:pt x="64710" y="34793"/>
                  </a:cubicBezTo>
                  <a:cubicBezTo>
                    <a:pt x="64687" y="34412"/>
                    <a:pt x="63758" y="33709"/>
                    <a:pt x="63425" y="33400"/>
                  </a:cubicBezTo>
                  <a:cubicBezTo>
                    <a:pt x="62960" y="32947"/>
                    <a:pt x="62329" y="32590"/>
                    <a:pt x="62091" y="32054"/>
                  </a:cubicBezTo>
                  <a:cubicBezTo>
                    <a:pt x="61996" y="31864"/>
                    <a:pt x="62020" y="31566"/>
                    <a:pt x="61924" y="31328"/>
                  </a:cubicBezTo>
                  <a:cubicBezTo>
                    <a:pt x="61722" y="30876"/>
                    <a:pt x="61234" y="30673"/>
                    <a:pt x="61198" y="30328"/>
                  </a:cubicBezTo>
                  <a:cubicBezTo>
                    <a:pt x="61174" y="30090"/>
                    <a:pt x="61472" y="29614"/>
                    <a:pt x="61698" y="29435"/>
                  </a:cubicBezTo>
                  <a:cubicBezTo>
                    <a:pt x="61936" y="29244"/>
                    <a:pt x="62424" y="29030"/>
                    <a:pt x="62865" y="28709"/>
                  </a:cubicBezTo>
                  <a:cubicBezTo>
                    <a:pt x="63499" y="28256"/>
                    <a:pt x="64059" y="28014"/>
                    <a:pt x="64821" y="28014"/>
                  </a:cubicBezTo>
                  <a:close/>
                  <a:moveTo>
                    <a:pt x="30186" y="29313"/>
                  </a:moveTo>
                  <a:cubicBezTo>
                    <a:pt x="30214" y="29313"/>
                    <a:pt x="30241" y="29318"/>
                    <a:pt x="30266" y="29328"/>
                  </a:cubicBezTo>
                  <a:cubicBezTo>
                    <a:pt x="30682" y="29423"/>
                    <a:pt x="30635" y="29780"/>
                    <a:pt x="30932" y="29995"/>
                  </a:cubicBezTo>
                  <a:cubicBezTo>
                    <a:pt x="31159" y="30149"/>
                    <a:pt x="31468" y="30114"/>
                    <a:pt x="31718" y="30268"/>
                  </a:cubicBezTo>
                  <a:cubicBezTo>
                    <a:pt x="32004" y="30459"/>
                    <a:pt x="32171" y="30947"/>
                    <a:pt x="32492" y="31221"/>
                  </a:cubicBezTo>
                  <a:cubicBezTo>
                    <a:pt x="32968" y="31614"/>
                    <a:pt x="33790" y="31911"/>
                    <a:pt x="34445" y="32221"/>
                  </a:cubicBezTo>
                  <a:cubicBezTo>
                    <a:pt x="35064" y="32519"/>
                    <a:pt x="36052" y="32924"/>
                    <a:pt x="36171" y="33447"/>
                  </a:cubicBezTo>
                  <a:cubicBezTo>
                    <a:pt x="36243" y="33745"/>
                    <a:pt x="36076" y="34078"/>
                    <a:pt x="36124" y="34340"/>
                  </a:cubicBezTo>
                  <a:cubicBezTo>
                    <a:pt x="36171" y="34674"/>
                    <a:pt x="36409" y="35019"/>
                    <a:pt x="36564" y="35233"/>
                  </a:cubicBezTo>
                  <a:cubicBezTo>
                    <a:pt x="36993" y="35829"/>
                    <a:pt x="37600" y="36353"/>
                    <a:pt x="38064" y="37067"/>
                  </a:cubicBezTo>
                  <a:cubicBezTo>
                    <a:pt x="38053" y="37964"/>
                    <a:pt x="38357" y="38537"/>
                    <a:pt x="39232" y="38537"/>
                  </a:cubicBezTo>
                  <a:cubicBezTo>
                    <a:pt x="39321" y="38537"/>
                    <a:pt x="39416" y="38532"/>
                    <a:pt x="39517" y="38519"/>
                  </a:cubicBezTo>
                  <a:cubicBezTo>
                    <a:pt x="39922" y="38305"/>
                    <a:pt x="39707" y="38019"/>
                    <a:pt x="40017" y="37686"/>
                  </a:cubicBezTo>
                  <a:cubicBezTo>
                    <a:pt x="40315" y="37376"/>
                    <a:pt x="40958" y="37412"/>
                    <a:pt x="40969" y="36960"/>
                  </a:cubicBezTo>
                  <a:cubicBezTo>
                    <a:pt x="40969" y="36257"/>
                    <a:pt x="39303" y="36150"/>
                    <a:pt x="39517" y="35126"/>
                  </a:cubicBezTo>
                  <a:cubicBezTo>
                    <a:pt x="39553" y="34957"/>
                    <a:pt x="39663" y="34913"/>
                    <a:pt x="39802" y="34913"/>
                  </a:cubicBezTo>
                  <a:cubicBezTo>
                    <a:pt x="39936" y="34913"/>
                    <a:pt x="40097" y="34954"/>
                    <a:pt x="40243" y="34959"/>
                  </a:cubicBezTo>
                  <a:cubicBezTo>
                    <a:pt x="40558" y="34590"/>
                    <a:pt x="41096" y="34163"/>
                    <a:pt x="41614" y="34163"/>
                  </a:cubicBezTo>
                  <a:cubicBezTo>
                    <a:pt x="41880" y="34163"/>
                    <a:pt x="42140" y="34276"/>
                    <a:pt x="42362" y="34567"/>
                  </a:cubicBezTo>
                  <a:cubicBezTo>
                    <a:pt x="42636" y="36245"/>
                    <a:pt x="43172" y="37722"/>
                    <a:pt x="44363" y="38639"/>
                  </a:cubicBezTo>
                  <a:cubicBezTo>
                    <a:pt x="44504" y="38587"/>
                    <a:pt x="44632" y="38566"/>
                    <a:pt x="44751" y="38566"/>
                  </a:cubicBezTo>
                  <a:cubicBezTo>
                    <a:pt x="45283" y="38566"/>
                    <a:pt x="45633" y="38989"/>
                    <a:pt x="46181" y="38989"/>
                  </a:cubicBezTo>
                  <a:cubicBezTo>
                    <a:pt x="46243" y="38989"/>
                    <a:pt x="46307" y="38984"/>
                    <a:pt x="46375" y="38972"/>
                  </a:cubicBezTo>
                  <a:cubicBezTo>
                    <a:pt x="46756" y="38900"/>
                    <a:pt x="46946" y="38412"/>
                    <a:pt x="47315" y="38353"/>
                  </a:cubicBezTo>
                  <a:cubicBezTo>
                    <a:pt x="47361" y="38346"/>
                    <a:pt x="47406" y="38342"/>
                    <a:pt x="47450" y="38342"/>
                  </a:cubicBezTo>
                  <a:cubicBezTo>
                    <a:pt x="48067" y="38342"/>
                    <a:pt x="48501" y="39001"/>
                    <a:pt x="49101" y="39079"/>
                  </a:cubicBezTo>
                  <a:cubicBezTo>
                    <a:pt x="49156" y="39086"/>
                    <a:pt x="49210" y="39089"/>
                    <a:pt x="49264" y="39089"/>
                  </a:cubicBezTo>
                  <a:cubicBezTo>
                    <a:pt x="50015" y="39089"/>
                    <a:pt x="50628" y="38454"/>
                    <a:pt x="51325" y="38454"/>
                  </a:cubicBezTo>
                  <a:cubicBezTo>
                    <a:pt x="51523" y="38454"/>
                    <a:pt x="51729" y="38506"/>
                    <a:pt x="51947" y="38639"/>
                  </a:cubicBezTo>
                  <a:cubicBezTo>
                    <a:pt x="51995" y="39484"/>
                    <a:pt x="52257" y="39924"/>
                    <a:pt x="52221" y="40532"/>
                  </a:cubicBezTo>
                  <a:cubicBezTo>
                    <a:pt x="52197" y="40996"/>
                    <a:pt x="51816" y="41413"/>
                    <a:pt x="51614" y="42032"/>
                  </a:cubicBezTo>
                  <a:cubicBezTo>
                    <a:pt x="51316" y="42925"/>
                    <a:pt x="51506" y="43794"/>
                    <a:pt x="50661" y="44092"/>
                  </a:cubicBezTo>
                  <a:cubicBezTo>
                    <a:pt x="50441" y="44169"/>
                    <a:pt x="50238" y="44201"/>
                    <a:pt x="50046" y="44201"/>
                  </a:cubicBezTo>
                  <a:cubicBezTo>
                    <a:pt x="49273" y="44201"/>
                    <a:pt x="48676" y="43696"/>
                    <a:pt x="47874" y="43696"/>
                  </a:cubicBezTo>
                  <a:cubicBezTo>
                    <a:pt x="47839" y="43696"/>
                    <a:pt x="47804" y="43697"/>
                    <a:pt x="47768" y="43699"/>
                  </a:cubicBezTo>
                  <a:cubicBezTo>
                    <a:pt x="47208" y="43734"/>
                    <a:pt x="46792" y="44282"/>
                    <a:pt x="46208" y="44377"/>
                  </a:cubicBezTo>
                  <a:cubicBezTo>
                    <a:pt x="46139" y="44387"/>
                    <a:pt x="46069" y="44392"/>
                    <a:pt x="46000" y="44392"/>
                  </a:cubicBezTo>
                  <a:cubicBezTo>
                    <a:pt x="45144" y="44392"/>
                    <a:pt x="44235" y="43702"/>
                    <a:pt x="43255" y="43591"/>
                  </a:cubicBezTo>
                  <a:cubicBezTo>
                    <a:pt x="43218" y="43588"/>
                    <a:pt x="43179" y="43586"/>
                    <a:pt x="43141" y="43586"/>
                  </a:cubicBezTo>
                  <a:cubicBezTo>
                    <a:pt x="42989" y="43586"/>
                    <a:pt x="42832" y="43608"/>
                    <a:pt x="42696" y="43608"/>
                  </a:cubicBezTo>
                  <a:cubicBezTo>
                    <a:pt x="42635" y="43608"/>
                    <a:pt x="42579" y="43604"/>
                    <a:pt x="42529" y="43591"/>
                  </a:cubicBezTo>
                  <a:cubicBezTo>
                    <a:pt x="42267" y="43532"/>
                    <a:pt x="42065" y="43234"/>
                    <a:pt x="41803" y="43151"/>
                  </a:cubicBezTo>
                  <a:cubicBezTo>
                    <a:pt x="41339" y="42996"/>
                    <a:pt x="40981" y="43091"/>
                    <a:pt x="40577" y="42984"/>
                  </a:cubicBezTo>
                  <a:cubicBezTo>
                    <a:pt x="40321" y="42529"/>
                    <a:pt x="39580" y="42273"/>
                    <a:pt x="38837" y="42273"/>
                  </a:cubicBezTo>
                  <a:cubicBezTo>
                    <a:pt x="37988" y="42273"/>
                    <a:pt x="37137" y="42609"/>
                    <a:pt x="37017" y="43365"/>
                  </a:cubicBezTo>
                  <a:cubicBezTo>
                    <a:pt x="36909" y="43996"/>
                    <a:pt x="37326" y="44877"/>
                    <a:pt x="36397" y="44985"/>
                  </a:cubicBezTo>
                  <a:cubicBezTo>
                    <a:pt x="36368" y="44988"/>
                    <a:pt x="36338" y="44990"/>
                    <a:pt x="36309" y="44990"/>
                  </a:cubicBezTo>
                  <a:cubicBezTo>
                    <a:pt x="35742" y="44990"/>
                    <a:pt x="35166" y="44369"/>
                    <a:pt x="34385" y="44211"/>
                  </a:cubicBezTo>
                  <a:cubicBezTo>
                    <a:pt x="34064" y="44127"/>
                    <a:pt x="33588" y="44187"/>
                    <a:pt x="33338" y="44092"/>
                  </a:cubicBezTo>
                  <a:cubicBezTo>
                    <a:pt x="32718" y="43889"/>
                    <a:pt x="32802" y="43294"/>
                    <a:pt x="32278" y="42925"/>
                  </a:cubicBezTo>
                  <a:cubicBezTo>
                    <a:pt x="31968" y="42710"/>
                    <a:pt x="31194" y="42425"/>
                    <a:pt x="30718" y="42365"/>
                  </a:cubicBezTo>
                  <a:cubicBezTo>
                    <a:pt x="30682" y="42361"/>
                    <a:pt x="30646" y="42359"/>
                    <a:pt x="30610" y="42359"/>
                  </a:cubicBezTo>
                  <a:cubicBezTo>
                    <a:pt x="30386" y="42359"/>
                    <a:pt x="30168" y="42431"/>
                    <a:pt x="29937" y="42431"/>
                  </a:cubicBezTo>
                  <a:cubicBezTo>
                    <a:pt x="29900" y="42431"/>
                    <a:pt x="29863" y="42429"/>
                    <a:pt x="29825" y="42425"/>
                  </a:cubicBezTo>
                  <a:cubicBezTo>
                    <a:pt x="29444" y="42377"/>
                    <a:pt x="28908" y="42115"/>
                    <a:pt x="28599" y="41925"/>
                  </a:cubicBezTo>
                  <a:cubicBezTo>
                    <a:pt x="28289" y="41734"/>
                    <a:pt x="27670" y="41460"/>
                    <a:pt x="27587" y="41198"/>
                  </a:cubicBezTo>
                  <a:cubicBezTo>
                    <a:pt x="27480" y="40782"/>
                    <a:pt x="28349" y="40317"/>
                    <a:pt x="28373" y="39972"/>
                  </a:cubicBezTo>
                  <a:cubicBezTo>
                    <a:pt x="28396" y="39710"/>
                    <a:pt x="28051" y="39543"/>
                    <a:pt x="27980" y="39139"/>
                  </a:cubicBezTo>
                  <a:cubicBezTo>
                    <a:pt x="27944" y="38889"/>
                    <a:pt x="28087" y="38627"/>
                    <a:pt x="28039" y="38472"/>
                  </a:cubicBezTo>
                  <a:cubicBezTo>
                    <a:pt x="27956" y="38174"/>
                    <a:pt x="27480" y="37865"/>
                    <a:pt x="27039" y="37853"/>
                  </a:cubicBezTo>
                  <a:cubicBezTo>
                    <a:pt x="27032" y="37852"/>
                    <a:pt x="27025" y="37852"/>
                    <a:pt x="27018" y="37852"/>
                  </a:cubicBezTo>
                  <a:cubicBezTo>
                    <a:pt x="26621" y="37852"/>
                    <a:pt x="26259" y="38174"/>
                    <a:pt x="25920" y="38186"/>
                  </a:cubicBezTo>
                  <a:cubicBezTo>
                    <a:pt x="25910" y="38186"/>
                    <a:pt x="25900" y="38186"/>
                    <a:pt x="25890" y="38186"/>
                  </a:cubicBezTo>
                  <a:cubicBezTo>
                    <a:pt x="25438" y="38186"/>
                    <a:pt x="24742" y="37954"/>
                    <a:pt x="24170" y="37954"/>
                  </a:cubicBezTo>
                  <a:cubicBezTo>
                    <a:pt x="24122" y="37954"/>
                    <a:pt x="24074" y="37956"/>
                    <a:pt x="24027" y="37960"/>
                  </a:cubicBezTo>
                  <a:cubicBezTo>
                    <a:pt x="23658" y="37996"/>
                    <a:pt x="23312" y="38210"/>
                    <a:pt x="22967" y="38246"/>
                  </a:cubicBezTo>
                  <a:cubicBezTo>
                    <a:pt x="22730" y="38263"/>
                    <a:pt x="22504" y="38269"/>
                    <a:pt x="22288" y="38269"/>
                  </a:cubicBezTo>
                  <a:cubicBezTo>
                    <a:pt x="21769" y="38269"/>
                    <a:pt x="21301" y="38234"/>
                    <a:pt x="20855" y="38234"/>
                  </a:cubicBezTo>
                  <a:cubicBezTo>
                    <a:pt x="20720" y="38234"/>
                    <a:pt x="20587" y="38237"/>
                    <a:pt x="20455" y="38246"/>
                  </a:cubicBezTo>
                  <a:cubicBezTo>
                    <a:pt x="19907" y="38269"/>
                    <a:pt x="18967" y="38460"/>
                    <a:pt x="18455" y="38686"/>
                  </a:cubicBezTo>
                  <a:cubicBezTo>
                    <a:pt x="18193" y="38805"/>
                    <a:pt x="18002" y="39079"/>
                    <a:pt x="17669" y="39246"/>
                  </a:cubicBezTo>
                  <a:cubicBezTo>
                    <a:pt x="17526" y="39317"/>
                    <a:pt x="17312" y="39317"/>
                    <a:pt x="17109" y="39412"/>
                  </a:cubicBezTo>
                  <a:cubicBezTo>
                    <a:pt x="16800" y="39555"/>
                    <a:pt x="16466" y="39889"/>
                    <a:pt x="16169" y="39972"/>
                  </a:cubicBezTo>
                  <a:cubicBezTo>
                    <a:pt x="16071" y="39996"/>
                    <a:pt x="15961" y="40005"/>
                    <a:pt x="15842" y="40005"/>
                  </a:cubicBezTo>
                  <a:cubicBezTo>
                    <a:pt x="15457" y="40005"/>
                    <a:pt x="14969" y="39910"/>
                    <a:pt x="14415" y="39910"/>
                  </a:cubicBezTo>
                  <a:cubicBezTo>
                    <a:pt x="14369" y="39910"/>
                    <a:pt x="14323" y="39911"/>
                    <a:pt x="14276" y="39912"/>
                  </a:cubicBezTo>
                  <a:cubicBezTo>
                    <a:pt x="14186" y="39916"/>
                    <a:pt x="14088" y="39919"/>
                    <a:pt x="13986" y="39919"/>
                  </a:cubicBezTo>
                  <a:cubicBezTo>
                    <a:pt x="13436" y="39919"/>
                    <a:pt x="12774" y="39828"/>
                    <a:pt x="12764" y="39246"/>
                  </a:cubicBezTo>
                  <a:cubicBezTo>
                    <a:pt x="12752" y="38210"/>
                    <a:pt x="14526" y="38591"/>
                    <a:pt x="15502" y="38412"/>
                  </a:cubicBezTo>
                  <a:cubicBezTo>
                    <a:pt x="15871" y="38341"/>
                    <a:pt x="16062" y="37996"/>
                    <a:pt x="16502" y="37746"/>
                  </a:cubicBezTo>
                  <a:cubicBezTo>
                    <a:pt x="16716" y="37615"/>
                    <a:pt x="16978" y="37603"/>
                    <a:pt x="17169" y="37460"/>
                  </a:cubicBezTo>
                  <a:cubicBezTo>
                    <a:pt x="17514" y="37234"/>
                    <a:pt x="18014" y="36674"/>
                    <a:pt x="18062" y="36400"/>
                  </a:cubicBezTo>
                  <a:cubicBezTo>
                    <a:pt x="18109" y="36162"/>
                    <a:pt x="17919" y="35805"/>
                    <a:pt x="17955" y="35626"/>
                  </a:cubicBezTo>
                  <a:cubicBezTo>
                    <a:pt x="17990" y="35388"/>
                    <a:pt x="18264" y="35138"/>
                    <a:pt x="18562" y="34840"/>
                  </a:cubicBezTo>
                  <a:cubicBezTo>
                    <a:pt x="19038" y="34376"/>
                    <a:pt x="19550" y="33757"/>
                    <a:pt x="20122" y="33447"/>
                  </a:cubicBezTo>
                  <a:cubicBezTo>
                    <a:pt x="20514" y="33245"/>
                    <a:pt x="21062" y="33257"/>
                    <a:pt x="21241" y="32947"/>
                  </a:cubicBezTo>
                  <a:cubicBezTo>
                    <a:pt x="21276" y="32590"/>
                    <a:pt x="21169" y="32388"/>
                    <a:pt x="21181" y="32054"/>
                  </a:cubicBezTo>
                  <a:cubicBezTo>
                    <a:pt x="21419" y="31840"/>
                    <a:pt x="21598" y="31650"/>
                    <a:pt x="21800" y="31614"/>
                  </a:cubicBezTo>
                  <a:cubicBezTo>
                    <a:pt x="21864" y="31600"/>
                    <a:pt x="21928" y="31594"/>
                    <a:pt x="21992" y="31594"/>
                  </a:cubicBezTo>
                  <a:cubicBezTo>
                    <a:pt x="22506" y="31594"/>
                    <a:pt x="23028" y="31997"/>
                    <a:pt x="23627" y="31997"/>
                  </a:cubicBezTo>
                  <a:cubicBezTo>
                    <a:pt x="23649" y="31997"/>
                    <a:pt x="23671" y="31996"/>
                    <a:pt x="23693" y="31995"/>
                  </a:cubicBezTo>
                  <a:cubicBezTo>
                    <a:pt x="23991" y="31983"/>
                    <a:pt x="24253" y="31769"/>
                    <a:pt x="24586" y="31554"/>
                  </a:cubicBezTo>
                  <a:cubicBezTo>
                    <a:pt x="24860" y="31376"/>
                    <a:pt x="25146" y="31245"/>
                    <a:pt x="25420" y="31114"/>
                  </a:cubicBezTo>
                  <a:cubicBezTo>
                    <a:pt x="25718" y="30959"/>
                    <a:pt x="26003" y="30626"/>
                    <a:pt x="26372" y="30602"/>
                  </a:cubicBezTo>
                  <a:cubicBezTo>
                    <a:pt x="26393" y="30601"/>
                    <a:pt x="26413" y="30600"/>
                    <a:pt x="26433" y="30600"/>
                  </a:cubicBezTo>
                  <a:cubicBezTo>
                    <a:pt x="27258" y="30600"/>
                    <a:pt x="27596" y="31543"/>
                    <a:pt x="27980" y="32054"/>
                  </a:cubicBezTo>
                  <a:cubicBezTo>
                    <a:pt x="28313" y="32495"/>
                    <a:pt x="29277" y="33257"/>
                    <a:pt x="29825" y="33566"/>
                  </a:cubicBezTo>
                  <a:cubicBezTo>
                    <a:pt x="30135" y="33733"/>
                    <a:pt x="30540" y="33745"/>
                    <a:pt x="30885" y="33900"/>
                  </a:cubicBezTo>
                  <a:cubicBezTo>
                    <a:pt x="31599" y="34221"/>
                    <a:pt x="33028" y="35305"/>
                    <a:pt x="33052" y="36007"/>
                  </a:cubicBezTo>
                  <a:cubicBezTo>
                    <a:pt x="33064" y="36364"/>
                    <a:pt x="32718" y="36638"/>
                    <a:pt x="32778" y="36960"/>
                  </a:cubicBezTo>
                  <a:cubicBezTo>
                    <a:pt x="32817" y="36966"/>
                    <a:pt x="32855" y="36970"/>
                    <a:pt x="32894" y="36970"/>
                  </a:cubicBezTo>
                  <a:cubicBezTo>
                    <a:pt x="33408" y="36970"/>
                    <a:pt x="33934" y="36409"/>
                    <a:pt x="33945" y="35900"/>
                  </a:cubicBezTo>
                  <a:cubicBezTo>
                    <a:pt x="33957" y="35555"/>
                    <a:pt x="33599" y="35376"/>
                    <a:pt x="33671" y="35007"/>
                  </a:cubicBezTo>
                  <a:cubicBezTo>
                    <a:pt x="33761" y="34810"/>
                    <a:pt x="33915" y="34755"/>
                    <a:pt x="34092" y="34755"/>
                  </a:cubicBezTo>
                  <a:cubicBezTo>
                    <a:pt x="34318" y="34755"/>
                    <a:pt x="34580" y="34845"/>
                    <a:pt x="34789" y="34845"/>
                  </a:cubicBezTo>
                  <a:cubicBezTo>
                    <a:pt x="34871" y="34845"/>
                    <a:pt x="34944" y="34831"/>
                    <a:pt x="35004" y="34793"/>
                  </a:cubicBezTo>
                  <a:cubicBezTo>
                    <a:pt x="34945" y="34162"/>
                    <a:pt x="34088" y="34102"/>
                    <a:pt x="33552" y="33781"/>
                  </a:cubicBezTo>
                  <a:cubicBezTo>
                    <a:pt x="33266" y="33614"/>
                    <a:pt x="33076" y="33233"/>
                    <a:pt x="32778" y="33114"/>
                  </a:cubicBezTo>
                  <a:cubicBezTo>
                    <a:pt x="32337" y="32935"/>
                    <a:pt x="31885" y="32983"/>
                    <a:pt x="31552" y="32721"/>
                  </a:cubicBezTo>
                  <a:cubicBezTo>
                    <a:pt x="31230" y="32483"/>
                    <a:pt x="31075" y="31923"/>
                    <a:pt x="30766" y="31554"/>
                  </a:cubicBezTo>
                  <a:cubicBezTo>
                    <a:pt x="30313" y="31019"/>
                    <a:pt x="29325" y="30935"/>
                    <a:pt x="29599" y="29721"/>
                  </a:cubicBezTo>
                  <a:cubicBezTo>
                    <a:pt x="29714" y="29554"/>
                    <a:pt x="29985" y="29313"/>
                    <a:pt x="30186" y="29313"/>
                  </a:cubicBezTo>
                  <a:close/>
                  <a:moveTo>
                    <a:pt x="51079" y="76203"/>
                  </a:moveTo>
                  <a:cubicBezTo>
                    <a:pt x="51510" y="76203"/>
                    <a:pt x="51879" y="76375"/>
                    <a:pt x="51947" y="76810"/>
                  </a:cubicBezTo>
                  <a:cubicBezTo>
                    <a:pt x="52018" y="77298"/>
                    <a:pt x="51578" y="77703"/>
                    <a:pt x="51387" y="78084"/>
                  </a:cubicBezTo>
                  <a:cubicBezTo>
                    <a:pt x="51221" y="78441"/>
                    <a:pt x="51256" y="78762"/>
                    <a:pt x="50887" y="78929"/>
                  </a:cubicBezTo>
                  <a:cubicBezTo>
                    <a:pt x="50778" y="78937"/>
                    <a:pt x="50671" y="78941"/>
                    <a:pt x="50569" y="78941"/>
                  </a:cubicBezTo>
                  <a:cubicBezTo>
                    <a:pt x="50040" y="78941"/>
                    <a:pt x="49624" y="78826"/>
                    <a:pt x="49435" y="78477"/>
                  </a:cubicBezTo>
                  <a:cubicBezTo>
                    <a:pt x="49637" y="77953"/>
                    <a:pt x="49399" y="77548"/>
                    <a:pt x="49554" y="77024"/>
                  </a:cubicBezTo>
                  <a:cubicBezTo>
                    <a:pt x="49688" y="76571"/>
                    <a:pt x="50449" y="76203"/>
                    <a:pt x="51079" y="76203"/>
                  </a:cubicBezTo>
                  <a:close/>
                  <a:moveTo>
                    <a:pt x="47208" y="81322"/>
                  </a:moveTo>
                  <a:cubicBezTo>
                    <a:pt x="47673" y="81596"/>
                    <a:pt x="47435" y="82203"/>
                    <a:pt x="47542" y="82715"/>
                  </a:cubicBezTo>
                  <a:cubicBezTo>
                    <a:pt x="47637" y="83156"/>
                    <a:pt x="48208" y="83418"/>
                    <a:pt x="47994" y="83835"/>
                  </a:cubicBezTo>
                  <a:cubicBezTo>
                    <a:pt x="47208" y="83739"/>
                    <a:pt x="46637" y="82239"/>
                    <a:pt x="47042" y="81322"/>
                  </a:cubicBezTo>
                  <a:close/>
                  <a:moveTo>
                    <a:pt x="52173" y="87895"/>
                  </a:moveTo>
                  <a:cubicBezTo>
                    <a:pt x="52745" y="88180"/>
                    <a:pt x="52423" y="89323"/>
                    <a:pt x="52173" y="89740"/>
                  </a:cubicBezTo>
                  <a:cubicBezTo>
                    <a:pt x="51542" y="89478"/>
                    <a:pt x="51804" y="88359"/>
                    <a:pt x="52054" y="87895"/>
                  </a:cubicBezTo>
                  <a:close/>
                  <a:moveTo>
                    <a:pt x="91275" y="1"/>
                  </a:moveTo>
                  <a:cubicBezTo>
                    <a:pt x="90882" y="1"/>
                    <a:pt x="90418" y="179"/>
                    <a:pt x="89892" y="241"/>
                  </a:cubicBezTo>
                  <a:cubicBezTo>
                    <a:pt x="89819" y="247"/>
                    <a:pt x="89744" y="250"/>
                    <a:pt x="89669" y="250"/>
                  </a:cubicBezTo>
                  <a:cubicBezTo>
                    <a:pt x="89329" y="250"/>
                    <a:pt x="88977" y="197"/>
                    <a:pt x="88652" y="197"/>
                  </a:cubicBezTo>
                  <a:cubicBezTo>
                    <a:pt x="88503" y="197"/>
                    <a:pt x="88359" y="208"/>
                    <a:pt x="88225" y="241"/>
                  </a:cubicBezTo>
                  <a:cubicBezTo>
                    <a:pt x="87916" y="312"/>
                    <a:pt x="87701" y="610"/>
                    <a:pt x="87392" y="741"/>
                  </a:cubicBezTo>
                  <a:cubicBezTo>
                    <a:pt x="87082" y="860"/>
                    <a:pt x="86701" y="955"/>
                    <a:pt x="86380" y="955"/>
                  </a:cubicBezTo>
                  <a:cubicBezTo>
                    <a:pt x="86372" y="955"/>
                    <a:pt x="86364" y="956"/>
                    <a:pt x="86356" y="956"/>
                  </a:cubicBezTo>
                  <a:cubicBezTo>
                    <a:pt x="85869" y="956"/>
                    <a:pt x="85352" y="618"/>
                    <a:pt x="84813" y="618"/>
                  </a:cubicBezTo>
                  <a:cubicBezTo>
                    <a:pt x="84780" y="618"/>
                    <a:pt x="84746" y="619"/>
                    <a:pt x="84713" y="622"/>
                  </a:cubicBezTo>
                  <a:cubicBezTo>
                    <a:pt x="84153" y="681"/>
                    <a:pt x="83475" y="1170"/>
                    <a:pt x="82760" y="1301"/>
                  </a:cubicBezTo>
                  <a:cubicBezTo>
                    <a:pt x="81594" y="1491"/>
                    <a:pt x="80439" y="1539"/>
                    <a:pt x="79760" y="2015"/>
                  </a:cubicBezTo>
                  <a:cubicBezTo>
                    <a:pt x="79522" y="2289"/>
                    <a:pt x="80034" y="2479"/>
                    <a:pt x="79808" y="2741"/>
                  </a:cubicBezTo>
                  <a:cubicBezTo>
                    <a:pt x="79010" y="3027"/>
                    <a:pt x="77593" y="2682"/>
                    <a:pt x="76974" y="3134"/>
                  </a:cubicBezTo>
                  <a:cubicBezTo>
                    <a:pt x="76795" y="3456"/>
                    <a:pt x="77260" y="3741"/>
                    <a:pt x="76914" y="3968"/>
                  </a:cubicBezTo>
                  <a:cubicBezTo>
                    <a:pt x="76418" y="3921"/>
                    <a:pt x="76302" y="3741"/>
                    <a:pt x="75991" y="3741"/>
                  </a:cubicBezTo>
                  <a:cubicBezTo>
                    <a:pt x="75982" y="3741"/>
                    <a:pt x="75972" y="3741"/>
                    <a:pt x="75962" y="3741"/>
                  </a:cubicBezTo>
                  <a:cubicBezTo>
                    <a:pt x="75355" y="3765"/>
                    <a:pt x="75033" y="4634"/>
                    <a:pt x="74569" y="4634"/>
                  </a:cubicBezTo>
                  <a:cubicBezTo>
                    <a:pt x="74565" y="4634"/>
                    <a:pt x="74562" y="4634"/>
                    <a:pt x="74558" y="4634"/>
                  </a:cubicBezTo>
                  <a:cubicBezTo>
                    <a:pt x="74191" y="4634"/>
                    <a:pt x="74001" y="4026"/>
                    <a:pt x="73648" y="4026"/>
                  </a:cubicBezTo>
                  <a:cubicBezTo>
                    <a:pt x="73642" y="4026"/>
                    <a:pt x="73635" y="4027"/>
                    <a:pt x="73628" y="4027"/>
                  </a:cubicBezTo>
                  <a:cubicBezTo>
                    <a:pt x="73164" y="4051"/>
                    <a:pt x="72962" y="5015"/>
                    <a:pt x="72569" y="5027"/>
                  </a:cubicBezTo>
                  <a:cubicBezTo>
                    <a:pt x="72564" y="5027"/>
                    <a:pt x="72560" y="5027"/>
                    <a:pt x="72556" y="5027"/>
                  </a:cubicBezTo>
                  <a:cubicBezTo>
                    <a:pt x="72106" y="5027"/>
                    <a:pt x="72209" y="4392"/>
                    <a:pt x="71902" y="3968"/>
                  </a:cubicBezTo>
                  <a:cubicBezTo>
                    <a:pt x="71650" y="3632"/>
                    <a:pt x="71064" y="3475"/>
                    <a:pt x="70500" y="3475"/>
                  </a:cubicBezTo>
                  <a:cubicBezTo>
                    <a:pt x="70022" y="3475"/>
                    <a:pt x="69559" y="3588"/>
                    <a:pt x="69330" y="3801"/>
                  </a:cubicBezTo>
                  <a:cubicBezTo>
                    <a:pt x="69187" y="3944"/>
                    <a:pt x="68556" y="5015"/>
                    <a:pt x="68556" y="5134"/>
                  </a:cubicBezTo>
                  <a:cubicBezTo>
                    <a:pt x="68544" y="5396"/>
                    <a:pt x="69044" y="6206"/>
                    <a:pt x="69163" y="6313"/>
                  </a:cubicBezTo>
                  <a:cubicBezTo>
                    <a:pt x="69568" y="6646"/>
                    <a:pt x="70449" y="6432"/>
                    <a:pt x="70556" y="7206"/>
                  </a:cubicBezTo>
                  <a:cubicBezTo>
                    <a:pt x="69413" y="7182"/>
                    <a:pt x="68211" y="6551"/>
                    <a:pt x="66937" y="6361"/>
                  </a:cubicBezTo>
                  <a:cubicBezTo>
                    <a:pt x="66080" y="6242"/>
                    <a:pt x="65175" y="6265"/>
                    <a:pt x="64318" y="6194"/>
                  </a:cubicBezTo>
                  <a:lnTo>
                    <a:pt x="64318" y="6194"/>
                  </a:lnTo>
                  <a:cubicBezTo>
                    <a:pt x="64056" y="6527"/>
                    <a:pt x="64901" y="6789"/>
                    <a:pt x="64544" y="7147"/>
                  </a:cubicBezTo>
                  <a:cubicBezTo>
                    <a:pt x="64500" y="7190"/>
                    <a:pt x="64443" y="7208"/>
                    <a:pt x="64378" y="7208"/>
                  </a:cubicBezTo>
                  <a:cubicBezTo>
                    <a:pt x="64121" y="7208"/>
                    <a:pt x="63731" y="6939"/>
                    <a:pt x="63484" y="6920"/>
                  </a:cubicBezTo>
                  <a:cubicBezTo>
                    <a:pt x="63467" y="6919"/>
                    <a:pt x="63449" y="6919"/>
                    <a:pt x="63432" y="6919"/>
                  </a:cubicBezTo>
                  <a:cubicBezTo>
                    <a:pt x="63014" y="6919"/>
                    <a:pt x="62653" y="7185"/>
                    <a:pt x="62139" y="7254"/>
                  </a:cubicBezTo>
                  <a:cubicBezTo>
                    <a:pt x="62087" y="7262"/>
                    <a:pt x="62030" y="7265"/>
                    <a:pt x="61971" y="7265"/>
                  </a:cubicBezTo>
                  <a:cubicBezTo>
                    <a:pt x="61829" y="7265"/>
                    <a:pt x="61670" y="7248"/>
                    <a:pt x="61510" y="7248"/>
                  </a:cubicBezTo>
                  <a:cubicBezTo>
                    <a:pt x="61462" y="7248"/>
                    <a:pt x="61413" y="7250"/>
                    <a:pt x="61365" y="7254"/>
                  </a:cubicBezTo>
                  <a:cubicBezTo>
                    <a:pt x="61053" y="7286"/>
                    <a:pt x="60809" y="7425"/>
                    <a:pt x="60597" y="7425"/>
                  </a:cubicBezTo>
                  <a:cubicBezTo>
                    <a:pt x="60575" y="7425"/>
                    <a:pt x="60553" y="7424"/>
                    <a:pt x="60531" y="7420"/>
                  </a:cubicBezTo>
                  <a:cubicBezTo>
                    <a:pt x="60103" y="7373"/>
                    <a:pt x="59865" y="6980"/>
                    <a:pt x="59519" y="6980"/>
                  </a:cubicBezTo>
                  <a:cubicBezTo>
                    <a:pt x="59257" y="6980"/>
                    <a:pt x="58912" y="7242"/>
                    <a:pt x="58579" y="7313"/>
                  </a:cubicBezTo>
                  <a:cubicBezTo>
                    <a:pt x="58317" y="7373"/>
                    <a:pt x="58043" y="7325"/>
                    <a:pt x="57852" y="7373"/>
                  </a:cubicBezTo>
                  <a:cubicBezTo>
                    <a:pt x="57602" y="7432"/>
                    <a:pt x="57329" y="7694"/>
                    <a:pt x="57019" y="7813"/>
                  </a:cubicBezTo>
                  <a:cubicBezTo>
                    <a:pt x="56745" y="7920"/>
                    <a:pt x="56448" y="7932"/>
                    <a:pt x="56233" y="8040"/>
                  </a:cubicBezTo>
                  <a:cubicBezTo>
                    <a:pt x="55721" y="8301"/>
                    <a:pt x="55614" y="8790"/>
                    <a:pt x="55066" y="8813"/>
                  </a:cubicBezTo>
                  <a:cubicBezTo>
                    <a:pt x="55041" y="8816"/>
                    <a:pt x="55013" y="8817"/>
                    <a:pt x="54983" y="8817"/>
                  </a:cubicBezTo>
                  <a:cubicBezTo>
                    <a:pt x="54734" y="8817"/>
                    <a:pt x="54354" y="8717"/>
                    <a:pt x="54173" y="8313"/>
                  </a:cubicBezTo>
                  <a:cubicBezTo>
                    <a:pt x="54138" y="7980"/>
                    <a:pt x="54483" y="8028"/>
                    <a:pt x="54400" y="7647"/>
                  </a:cubicBezTo>
                  <a:cubicBezTo>
                    <a:pt x="54305" y="7470"/>
                    <a:pt x="53928" y="7348"/>
                    <a:pt x="53586" y="7348"/>
                  </a:cubicBezTo>
                  <a:cubicBezTo>
                    <a:pt x="53327" y="7348"/>
                    <a:pt x="53089" y="7418"/>
                    <a:pt x="53007" y="7587"/>
                  </a:cubicBezTo>
                  <a:cubicBezTo>
                    <a:pt x="52614" y="8170"/>
                    <a:pt x="53352" y="8480"/>
                    <a:pt x="53280" y="9099"/>
                  </a:cubicBezTo>
                  <a:cubicBezTo>
                    <a:pt x="53185" y="9147"/>
                    <a:pt x="53114" y="9218"/>
                    <a:pt x="53054" y="9325"/>
                  </a:cubicBezTo>
                  <a:cubicBezTo>
                    <a:pt x="52801" y="9215"/>
                    <a:pt x="52559" y="9170"/>
                    <a:pt x="52329" y="9170"/>
                  </a:cubicBezTo>
                  <a:cubicBezTo>
                    <a:pt x="51637" y="9170"/>
                    <a:pt x="51045" y="9578"/>
                    <a:pt x="50554" y="9873"/>
                  </a:cubicBezTo>
                  <a:cubicBezTo>
                    <a:pt x="50471" y="10183"/>
                    <a:pt x="50530" y="10635"/>
                    <a:pt x="50221" y="10718"/>
                  </a:cubicBezTo>
                  <a:cubicBezTo>
                    <a:pt x="50164" y="10726"/>
                    <a:pt x="50107" y="10730"/>
                    <a:pt x="50052" y="10730"/>
                  </a:cubicBezTo>
                  <a:cubicBezTo>
                    <a:pt x="49518" y="10730"/>
                    <a:pt x="49041" y="10406"/>
                    <a:pt x="48617" y="10406"/>
                  </a:cubicBezTo>
                  <a:cubicBezTo>
                    <a:pt x="48475" y="10406"/>
                    <a:pt x="48339" y="10443"/>
                    <a:pt x="48208" y="10540"/>
                  </a:cubicBezTo>
                  <a:cubicBezTo>
                    <a:pt x="48125" y="11123"/>
                    <a:pt x="48935" y="10790"/>
                    <a:pt x="48828" y="11385"/>
                  </a:cubicBezTo>
                  <a:cubicBezTo>
                    <a:pt x="48739" y="11396"/>
                    <a:pt x="48649" y="11401"/>
                    <a:pt x="48560" y="11401"/>
                  </a:cubicBezTo>
                  <a:cubicBezTo>
                    <a:pt x="47391" y="11401"/>
                    <a:pt x="46219" y="10487"/>
                    <a:pt x="46208" y="9325"/>
                  </a:cubicBezTo>
                  <a:cubicBezTo>
                    <a:pt x="46415" y="9258"/>
                    <a:pt x="46633" y="9232"/>
                    <a:pt x="46858" y="9232"/>
                  </a:cubicBezTo>
                  <a:cubicBezTo>
                    <a:pt x="47631" y="9232"/>
                    <a:pt x="48478" y="9540"/>
                    <a:pt x="49161" y="9540"/>
                  </a:cubicBezTo>
                  <a:cubicBezTo>
                    <a:pt x="49685" y="9540"/>
                    <a:pt x="50923" y="9325"/>
                    <a:pt x="50887" y="8599"/>
                  </a:cubicBezTo>
                  <a:cubicBezTo>
                    <a:pt x="50864" y="7980"/>
                    <a:pt x="49482" y="7706"/>
                    <a:pt x="48828" y="7480"/>
                  </a:cubicBezTo>
                  <a:cubicBezTo>
                    <a:pt x="48042" y="7218"/>
                    <a:pt x="47173" y="6801"/>
                    <a:pt x="46375" y="6706"/>
                  </a:cubicBezTo>
                  <a:cubicBezTo>
                    <a:pt x="46311" y="6697"/>
                    <a:pt x="46248" y="6694"/>
                    <a:pt x="46184" y="6694"/>
                  </a:cubicBezTo>
                  <a:cubicBezTo>
                    <a:pt x="46032" y="6694"/>
                    <a:pt x="45880" y="6712"/>
                    <a:pt x="45727" y="6712"/>
                  </a:cubicBezTo>
                  <a:cubicBezTo>
                    <a:pt x="45681" y="6712"/>
                    <a:pt x="45635" y="6710"/>
                    <a:pt x="45589" y="6706"/>
                  </a:cubicBezTo>
                  <a:cubicBezTo>
                    <a:pt x="44875" y="6623"/>
                    <a:pt x="44303" y="6254"/>
                    <a:pt x="43755" y="6194"/>
                  </a:cubicBezTo>
                  <a:cubicBezTo>
                    <a:pt x="43709" y="6190"/>
                    <a:pt x="43663" y="6188"/>
                    <a:pt x="43618" y="6188"/>
                  </a:cubicBezTo>
                  <a:cubicBezTo>
                    <a:pt x="43403" y="6188"/>
                    <a:pt x="43204" y="6229"/>
                    <a:pt x="43029" y="6229"/>
                  </a:cubicBezTo>
                  <a:cubicBezTo>
                    <a:pt x="42948" y="6229"/>
                    <a:pt x="42872" y="6220"/>
                    <a:pt x="42803" y="6194"/>
                  </a:cubicBezTo>
                  <a:cubicBezTo>
                    <a:pt x="42315" y="6015"/>
                    <a:pt x="42351" y="5587"/>
                    <a:pt x="41970" y="5420"/>
                  </a:cubicBezTo>
                  <a:cubicBezTo>
                    <a:pt x="41700" y="5303"/>
                    <a:pt x="41417" y="5266"/>
                    <a:pt x="41124" y="5266"/>
                  </a:cubicBezTo>
                  <a:cubicBezTo>
                    <a:pt x="40648" y="5266"/>
                    <a:pt x="40145" y="5362"/>
                    <a:pt x="39625" y="5362"/>
                  </a:cubicBezTo>
                  <a:cubicBezTo>
                    <a:pt x="39589" y="5362"/>
                    <a:pt x="39553" y="5362"/>
                    <a:pt x="39517" y="5361"/>
                  </a:cubicBezTo>
                  <a:cubicBezTo>
                    <a:pt x="39057" y="5350"/>
                    <a:pt x="38624" y="5244"/>
                    <a:pt x="38247" y="5244"/>
                  </a:cubicBezTo>
                  <a:cubicBezTo>
                    <a:pt x="38184" y="5244"/>
                    <a:pt x="38123" y="5247"/>
                    <a:pt x="38064" y="5253"/>
                  </a:cubicBezTo>
                  <a:cubicBezTo>
                    <a:pt x="37790" y="5277"/>
                    <a:pt x="37552" y="5408"/>
                    <a:pt x="37350" y="5420"/>
                  </a:cubicBezTo>
                  <a:cubicBezTo>
                    <a:pt x="37196" y="5420"/>
                    <a:pt x="36900" y="5359"/>
                    <a:pt x="36762" y="5359"/>
                  </a:cubicBezTo>
                  <a:cubicBezTo>
                    <a:pt x="36750" y="5359"/>
                    <a:pt x="36740" y="5360"/>
                    <a:pt x="36731" y="5361"/>
                  </a:cubicBezTo>
                  <a:cubicBezTo>
                    <a:pt x="36397" y="5408"/>
                    <a:pt x="36076" y="5730"/>
                    <a:pt x="35731" y="5861"/>
                  </a:cubicBezTo>
                  <a:cubicBezTo>
                    <a:pt x="35147" y="6087"/>
                    <a:pt x="34469" y="6004"/>
                    <a:pt x="33838" y="6146"/>
                  </a:cubicBezTo>
                  <a:cubicBezTo>
                    <a:pt x="33230" y="6277"/>
                    <a:pt x="32718" y="6944"/>
                    <a:pt x="32159" y="7039"/>
                  </a:cubicBezTo>
                  <a:cubicBezTo>
                    <a:pt x="32118" y="7045"/>
                    <a:pt x="32074" y="7048"/>
                    <a:pt x="32028" y="7048"/>
                  </a:cubicBezTo>
                  <a:cubicBezTo>
                    <a:pt x="31813" y="7048"/>
                    <a:pt x="31553" y="6994"/>
                    <a:pt x="31332" y="6994"/>
                  </a:cubicBezTo>
                  <a:cubicBezTo>
                    <a:pt x="31131" y="6994"/>
                    <a:pt x="30961" y="7038"/>
                    <a:pt x="30885" y="7206"/>
                  </a:cubicBezTo>
                  <a:cubicBezTo>
                    <a:pt x="30778" y="7599"/>
                    <a:pt x="31206" y="7706"/>
                    <a:pt x="31052" y="7980"/>
                  </a:cubicBezTo>
                  <a:cubicBezTo>
                    <a:pt x="30682" y="8611"/>
                    <a:pt x="29801" y="8825"/>
                    <a:pt x="29325" y="9433"/>
                  </a:cubicBezTo>
                  <a:cubicBezTo>
                    <a:pt x="29182" y="9599"/>
                    <a:pt x="29170" y="9861"/>
                    <a:pt x="29039" y="10040"/>
                  </a:cubicBezTo>
                  <a:cubicBezTo>
                    <a:pt x="28849" y="10302"/>
                    <a:pt x="28515" y="10433"/>
                    <a:pt x="28373" y="10659"/>
                  </a:cubicBezTo>
                  <a:cubicBezTo>
                    <a:pt x="28146" y="11016"/>
                    <a:pt x="28242" y="11314"/>
                    <a:pt x="27932" y="11492"/>
                  </a:cubicBezTo>
                  <a:cubicBezTo>
                    <a:pt x="27432" y="11778"/>
                    <a:pt x="26694" y="11588"/>
                    <a:pt x="26194" y="11766"/>
                  </a:cubicBezTo>
                  <a:cubicBezTo>
                    <a:pt x="25896" y="11885"/>
                    <a:pt x="25682" y="12183"/>
                    <a:pt x="25420" y="12326"/>
                  </a:cubicBezTo>
                  <a:cubicBezTo>
                    <a:pt x="24705" y="12707"/>
                    <a:pt x="23729" y="12826"/>
                    <a:pt x="23301" y="13552"/>
                  </a:cubicBezTo>
                  <a:cubicBezTo>
                    <a:pt x="23181" y="14183"/>
                    <a:pt x="23455" y="14659"/>
                    <a:pt x="23527" y="15112"/>
                  </a:cubicBezTo>
                  <a:cubicBezTo>
                    <a:pt x="23574" y="15433"/>
                    <a:pt x="23479" y="15707"/>
                    <a:pt x="23574" y="16005"/>
                  </a:cubicBezTo>
                  <a:cubicBezTo>
                    <a:pt x="23765" y="16529"/>
                    <a:pt x="24503" y="17064"/>
                    <a:pt x="25194" y="17064"/>
                  </a:cubicBezTo>
                  <a:cubicBezTo>
                    <a:pt x="26191" y="17064"/>
                    <a:pt x="26977" y="15883"/>
                    <a:pt x="27781" y="15883"/>
                  </a:cubicBezTo>
                  <a:cubicBezTo>
                    <a:pt x="27831" y="15883"/>
                    <a:pt x="27882" y="15888"/>
                    <a:pt x="27932" y="15898"/>
                  </a:cubicBezTo>
                  <a:cubicBezTo>
                    <a:pt x="28337" y="15981"/>
                    <a:pt x="28385" y="16636"/>
                    <a:pt x="28599" y="17005"/>
                  </a:cubicBezTo>
                  <a:cubicBezTo>
                    <a:pt x="28789" y="17362"/>
                    <a:pt x="29670" y="17945"/>
                    <a:pt x="29539" y="18517"/>
                  </a:cubicBezTo>
                  <a:cubicBezTo>
                    <a:pt x="29448" y="18965"/>
                    <a:pt x="28458" y="19125"/>
                    <a:pt x="27929" y="19125"/>
                  </a:cubicBezTo>
                  <a:cubicBezTo>
                    <a:pt x="27909" y="19125"/>
                    <a:pt x="27891" y="19125"/>
                    <a:pt x="27873" y="19124"/>
                  </a:cubicBezTo>
                  <a:cubicBezTo>
                    <a:pt x="27825" y="18624"/>
                    <a:pt x="27944" y="17803"/>
                    <a:pt x="27539" y="17517"/>
                  </a:cubicBezTo>
                  <a:cubicBezTo>
                    <a:pt x="26694" y="17910"/>
                    <a:pt x="26099" y="17791"/>
                    <a:pt x="25860" y="18457"/>
                  </a:cubicBezTo>
                  <a:cubicBezTo>
                    <a:pt x="25575" y="19303"/>
                    <a:pt x="26372" y="19910"/>
                    <a:pt x="26253" y="20684"/>
                  </a:cubicBezTo>
                  <a:cubicBezTo>
                    <a:pt x="26122" y="21505"/>
                    <a:pt x="24444" y="21220"/>
                    <a:pt x="23693" y="21363"/>
                  </a:cubicBezTo>
                  <a:cubicBezTo>
                    <a:pt x="23134" y="21458"/>
                    <a:pt x="22920" y="22148"/>
                    <a:pt x="22467" y="22696"/>
                  </a:cubicBezTo>
                  <a:cubicBezTo>
                    <a:pt x="22146" y="23077"/>
                    <a:pt x="21550" y="23494"/>
                    <a:pt x="21074" y="23696"/>
                  </a:cubicBezTo>
                  <a:cubicBezTo>
                    <a:pt x="20836" y="23803"/>
                    <a:pt x="20562" y="23780"/>
                    <a:pt x="20348" y="23922"/>
                  </a:cubicBezTo>
                  <a:cubicBezTo>
                    <a:pt x="20038" y="24125"/>
                    <a:pt x="19919" y="24625"/>
                    <a:pt x="19562" y="24863"/>
                  </a:cubicBezTo>
                  <a:cubicBezTo>
                    <a:pt x="19312" y="25042"/>
                    <a:pt x="18336" y="25530"/>
                    <a:pt x="18062" y="25542"/>
                  </a:cubicBezTo>
                  <a:cubicBezTo>
                    <a:pt x="17785" y="25542"/>
                    <a:pt x="17518" y="25304"/>
                    <a:pt x="17303" y="25304"/>
                  </a:cubicBezTo>
                  <a:cubicBezTo>
                    <a:pt x="17278" y="25304"/>
                    <a:pt x="17253" y="25308"/>
                    <a:pt x="17228" y="25315"/>
                  </a:cubicBezTo>
                  <a:cubicBezTo>
                    <a:pt x="16895" y="25423"/>
                    <a:pt x="16931" y="26077"/>
                    <a:pt x="16562" y="26208"/>
                  </a:cubicBezTo>
                  <a:cubicBezTo>
                    <a:pt x="16461" y="26244"/>
                    <a:pt x="16351" y="26258"/>
                    <a:pt x="16236" y="26258"/>
                  </a:cubicBezTo>
                  <a:cubicBezTo>
                    <a:pt x="15841" y="26258"/>
                    <a:pt x="15381" y="26096"/>
                    <a:pt x="15005" y="26096"/>
                  </a:cubicBezTo>
                  <a:cubicBezTo>
                    <a:pt x="14686" y="26096"/>
                    <a:pt x="14427" y="26214"/>
                    <a:pt x="14323" y="26649"/>
                  </a:cubicBezTo>
                  <a:cubicBezTo>
                    <a:pt x="14645" y="27292"/>
                    <a:pt x="15442" y="27137"/>
                    <a:pt x="16002" y="27482"/>
                  </a:cubicBezTo>
                  <a:cubicBezTo>
                    <a:pt x="16347" y="27709"/>
                    <a:pt x="17085" y="28673"/>
                    <a:pt x="17169" y="29042"/>
                  </a:cubicBezTo>
                  <a:cubicBezTo>
                    <a:pt x="17252" y="29364"/>
                    <a:pt x="17133" y="30614"/>
                    <a:pt x="17002" y="30947"/>
                  </a:cubicBezTo>
                  <a:cubicBezTo>
                    <a:pt x="16804" y="31454"/>
                    <a:pt x="16456" y="31567"/>
                    <a:pt x="16001" y="31567"/>
                  </a:cubicBezTo>
                  <a:cubicBezTo>
                    <a:pt x="15665" y="31567"/>
                    <a:pt x="15270" y="31505"/>
                    <a:pt x="14835" y="31495"/>
                  </a:cubicBezTo>
                  <a:cubicBezTo>
                    <a:pt x="14585" y="31495"/>
                    <a:pt x="14326" y="31559"/>
                    <a:pt x="14090" y="31559"/>
                  </a:cubicBezTo>
                  <a:cubicBezTo>
                    <a:pt x="14056" y="31559"/>
                    <a:pt x="14023" y="31557"/>
                    <a:pt x="13990" y="31554"/>
                  </a:cubicBezTo>
                  <a:cubicBezTo>
                    <a:pt x="13100" y="31492"/>
                    <a:pt x="12203" y="31299"/>
                    <a:pt x="11438" y="31299"/>
                  </a:cubicBezTo>
                  <a:cubicBezTo>
                    <a:pt x="10730" y="31299"/>
                    <a:pt x="10135" y="31465"/>
                    <a:pt x="9763" y="32054"/>
                  </a:cubicBezTo>
                  <a:cubicBezTo>
                    <a:pt x="9823" y="33007"/>
                    <a:pt x="10025" y="33638"/>
                    <a:pt x="9811" y="34459"/>
                  </a:cubicBezTo>
                  <a:cubicBezTo>
                    <a:pt x="9656" y="35055"/>
                    <a:pt x="9120" y="35602"/>
                    <a:pt x="9144" y="36126"/>
                  </a:cubicBezTo>
                  <a:cubicBezTo>
                    <a:pt x="9156" y="36400"/>
                    <a:pt x="9477" y="36650"/>
                    <a:pt x="9537" y="37019"/>
                  </a:cubicBezTo>
                  <a:cubicBezTo>
                    <a:pt x="9573" y="37210"/>
                    <a:pt x="9442" y="37626"/>
                    <a:pt x="9537" y="37793"/>
                  </a:cubicBezTo>
                  <a:cubicBezTo>
                    <a:pt x="9648" y="38010"/>
                    <a:pt x="9832" y="38073"/>
                    <a:pt x="10045" y="38073"/>
                  </a:cubicBezTo>
                  <a:cubicBezTo>
                    <a:pt x="10341" y="38073"/>
                    <a:pt x="10692" y="37952"/>
                    <a:pt x="10980" y="37952"/>
                  </a:cubicBezTo>
                  <a:cubicBezTo>
                    <a:pt x="11020" y="37952"/>
                    <a:pt x="11059" y="37955"/>
                    <a:pt x="11097" y="37960"/>
                  </a:cubicBezTo>
                  <a:cubicBezTo>
                    <a:pt x="11585" y="38043"/>
                    <a:pt x="12156" y="38746"/>
                    <a:pt x="12156" y="39305"/>
                  </a:cubicBezTo>
                  <a:cubicBezTo>
                    <a:pt x="12156" y="39686"/>
                    <a:pt x="11787" y="40329"/>
                    <a:pt x="11537" y="40698"/>
                  </a:cubicBezTo>
                  <a:cubicBezTo>
                    <a:pt x="11061" y="41436"/>
                    <a:pt x="10406" y="41472"/>
                    <a:pt x="9704" y="41865"/>
                  </a:cubicBezTo>
                  <a:cubicBezTo>
                    <a:pt x="9120" y="42198"/>
                    <a:pt x="8870" y="42746"/>
                    <a:pt x="8537" y="43318"/>
                  </a:cubicBezTo>
                  <a:cubicBezTo>
                    <a:pt x="8168" y="43937"/>
                    <a:pt x="7930" y="44318"/>
                    <a:pt x="8084" y="45211"/>
                  </a:cubicBezTo>
                  <a:cubicBezTo>
                    <a:pt x="7584" y="46199"/>
                    <a:pt x="6834" y="46806"/>
                    <a:pt x="5798" y="47271"/>
                  </a:cubicBezTo>
                  <a:cubicBezTo>
                    <a:pt x="5501" y="47413"/>
                    <a:pt x="5084" y="47461"/>
                    <a:pt x="4798" y="47663"/>
                  </a:cubicBezTo>
                  <a:cubicBezTo>
                    <a:pt x="4572" y="47818"/>
                    <a:pt x="4453" y="48259"/>
                    <a:pt x="4131" y="48604"/>
                  </a:cubicBezTo>
                  <a:cubicBezTo>
                    <a:pt x="3739" y="49045"/>
                    <a:pt x="3334" y="49223"/>
                    <a:pt x="3131" y="49557"/>
                  </a:cubicBezTo>
                  <a:cubicBezTo>
                    <a:pt x="2965" y="49818"/>
                    <a:pt x="2917" y="50330"/>
                    <a:pt x="2738" y="50676"/>
                  </a:cubicBezTo>
                  <a:cubicBezTo>
                    <a:pt x="2500" y="51140"/>
                    <a:pt x="1988" y="51366"/>
                    <a:pt x="1679" y="51843"/>
                  </a:cubicBezTo>
                  <a:cubicBezTo>
                    <a:pt x="1536" y="52057"/>
                    <a:pt x="1453" y="52497"/>
                    <a:pt x="1286" y="52783"/>
                  </a:cubicBezTo>
                  <a:cubicBezTo>
                    <a:pt x="941" y="53426"/>
                    <a:pt x="333" y="53890"/>
                    <a:pt x="393" y="54462"/>
                  </a:cubicBezTo>
                  <a:cubicBezTo>
                    <a:pt x="464" y="55010"/>
                    <a:pt x="1083" y="55105"/>
                    <a:pt x="1119" y="55569"/>
                  </a:cubicBezTo>
                  <a:cubicBezTo>
                    <a:pt x="1143" y="55843"/>
                    <a:pt x="941" y="56010"/>
                    <a:pt x="953" y="56295"/>
                  </a:cubicBezTo>
                  <a:cubicBezTo>
                    <a:pt x="976" y="56724"/>
                    <a:pt x="1250" y="57034"/>
                    <a:pt x="1286" y="57355"/>
                  </a:cubicBezTo>
                  <a:cubicBezTo>
                    <a:pt x="1369" y="58189"/>
                    <a:pt x="1000" y="58522"/>
                    <a:pt x="845" y="59081"/>
                  </a:cubicBezTo>
                  <a:cubicBezTo>
                    <a:pt x="762" y="59355"/>
                    <a:pt x="798" y="59653"/>
                    <a:pt x="726" y="59867"/>
                  </a:cubicBezTo>
                  <a:cubicBezTo>
                    <a:pt x="595" y="60284"/>
                    <a:pt x="12" y="60653"/>
                    <a:pt x="12" y="61153"/>
                  </a:cubicBezTo>
                  <a:cubicBezTo>
                    <a:pt x="0" y="61498"/>
                    <a:pt x="369" y="61772"/>
                    <a:pt x="393" y="62260"/>
                  </a:cubicBezTo>
                  <a:cubicBezTo>
                    <a:pt x="417" y="62594"/>
                    <a:pt x="226" y="62951"/>
                    <a:pt x="286" y="63261"/>
                  </a:cubicBezTo>
                  <a:cubicBezTo>
                    <a:pt x="405" y="63868"/>
                    <a:pt x="1488" y="64582"/>
                    <a:pt x="1953" y="65047"/>
                  </a:cubicBezTo>
                  <a:cubicBezTo>
                    <a:pt x="2584" y="65678"/>
                    <a:pt x="3417" y="66166"/>
                    <a:pt x="3679" y="66832"/>
                  </a:cubicBezTo>
                  <a:cubicBezTo>
                    <a:pt x="3917" y="67392"/>
                    <a:pt x="3917" y="68130"/>
                    <a:pt x="4358" y="68559"/>
                  </a:cubicBezTo>
                  <a:cubicBezTo>
                    <a:pt x="4679" y="68868"/>
                    <a:pt x="5215" y="69071"/>
                    <a:pt x="5632" y="69392"/>
                  </a:cubicBezTo>
                  <a:cubicBezTo>
                    <a:pt x="6025" y="69702"/>
                    <a:pt x="6441" y="69964"/>
                    <a:pt x="6858" y="70285"/>
                  </a:cubicBezTo>
                  <a:cubicBezTo>
                    <a:pt x="7511" y="70801"/>
                    <a:pt x="8484" y="71790"/>
                    <a:pt x="9521" y="71790"/>
                  </a:cubicBezTo>
                  <a:cubicBezTo>
                    <a:pt x="9562" y="71790"/>
                    <a:pt x="9603" y="71789"/>
                    <a:pt x="9644" y="71785"/>
                  </a:cubicBezTo>
                  <a:cubicBezTo>
                    <a:pt x="10216" y="71750"/>
                    <a:pt x="10787" y="71297"/>
                    <a:pt x="11430" y="71178"/>
                  </a:cubicBezTo>
                  <a:cubicBezTo>
                    <a:pt x="11891" y="71094"/>
                    <a:pt x="12451" y="71040"/>
                    <a:pt x="12975" y="71040"/>
                  </a:cubicBezTo>
                  <a:cubicBezTo>
                    <a:pt x="13196" y="71040"/>
                    <a:pt x="13411" y="71050"/>
                    <a:pt x="13609" y="71071"/>
                  </a:cubicBezTo>
                  <a:cubicBezTo>
                    <a:pt x="14090" y="71117"/>
                    <a:pt x="14594" y="71406"/>
                    <a:pt x="15109" y="71406"/>
                  </a:cubicBezTo>
                  <a:cubicBezTo>
                    <a:pt x="15129" y="71406"/>
                    <a:pt x="15149" y="71405"/>
                    <a:pt x="15169" y="71404"/>
                  </a:cubicBezTo>
                  <a:cubicBezTo>
                    <a:pt x="15728" y="71381"/>
                    <a:pt x="16371" y="70952"/>
                    <a:pt x="17002" y="70678"/>
                  </a:cubicBezTo>
                  <a:cubicBezTo>
                    <a:pt x="17937" y="70272"/>
                    <a:pt x="19272" y="69735"/>
                    <a:pt x="20643" y="69735"/>
                  </a:cubicBezTo>
                  <a:cubicBezTo>
                    <a:pt x="20877" y="69735"/>
                    <a:pt x="21113" y="69750"/>
                    <a:pt x="21348" y="69785"/>
                  </a:cubicBezTo>
                  <a:cubicBezTo>
                    <a:pt x="22574" y="69964"/>
                    <a:pt x="22515" y="71369"/>
                    <a:pt x="23360" y="71904"/>
                  </a:cubicBezTo>
                  <a:cubicBezTo>
                    <a:pt x="23446" y="71912"/>
                    <a:pt x="23531" y="71915"/>
                    <a:pt x="23614" y="71915"/>
                  </a:cubicBezTo>
                  <a:cubicBezTo>
                    <a:pt x="24307" y="71915"/>
                    <a:pt x="24917" y="71690"/>
                    <a:pt x="25496" y="71690"/>
                  </a:cubicBezTo>
                  <a:cubicBezTo>
                    <a:pt x="25639" y="71690"/>
                    <a:pt x="25780" y="71703"/>
                    <a:pt x="25920" y="71738"/>
                  </a:cubicBezTo>
                  <a:cubicBezTo>
                    <a:pt x="26503" y="71881"/>
                    <a:pt x="27206" y="72774"/>
                    <a:pt x="27253" y="73238"/>
                  </a:cubicBezTo>
                  <a:cubicBezTo>
                    <a:pt x="27313" y="73726"/>
                    <a:pt x="26991" y="74452"/>
                    <a:pt x="26920" y="74750"/>
                  </a:cubicBezTo>
                  <a:cubicBezTo>
                    <a:pt x="26765" y="75393"/>
                    <a:pt x="26765" y="76179"/>
                    <a:pt x="26646" y="76584"/>
                  </a:cubicBezTo>
                  <a:cubicBezTo>
                    <a:pt x="26551" y="76905"/>
                    <a:pt x="26301" y="77108"/>
                    <a:pt x="26313" y="77417"/>
                  </a:cubicBezTo>
                  <a:cubicBezTo>
                    <a:pt x="26313" y="77715"/>
                    <a:pt x="26682" y="78429"/>
                    <a:pt x="26980" y="78810"/>
                  </a:cubicBezTo>
                  <a:cubicBezTo>
                    <a:pt x="27349" y="79286"/>
                    <a:pt x="27932" y="79644"/>
                    <a:pt x="28373" y="80156"/>
                  </a:cubicBezTo>
                  <a:cubicBezTo>
                    <a:pt x="29194" y="81084"/>
                    <a:pt x="29539" y="82203"/>
                    <a:pt x="30099" y="83442"/>
                  </a:cubicBezTo>
                  <a:cubicBezTo>
                    <a:pt x="30301" y="83882"/>
                    <a:pt x="30706" y="84585"/>
                    <a:pt x="30718" y="85049"/>
                  </a:cubicBezTo>
                  <a:cubicBezTo>
                    <a:pt x="30718" y="85406"/>
                    <a:pt x="30516" y="85704"/>
                    <a:pt x="30551" y="86061"/>
                  </a:cubicBezTo>
                  <a:cubicBezTo>
                    <a:pt x="30611" y="86799"/>
                    <a:pt x="31075" y="87133"/>
                    <a:pt x="31159" y="87787"/>
                  </a:cubicBezTo>
                  <a:cubicBezTo>
                    <a:pt x="31337" y="89335"/>
                    <a:pt x="29932" y="89800"/>
                    <a:pt x="29658" y="91074"/>
                  </a:cubicBezTo>
                  <a:cubicBezTo>
                    <a:pt x="29587" y="91383"/>
                    <a:pt x="29658" y="91693"/>
                    <a:pt x="29599" y="91966"/>
                  </a:cubicBezTo>
                  <a:cubicBezTo>
                    <a:pt x="29504" y="92383"/>
                    <a:pt x="29218" y="92693"/>
                    <a:pt x="29147" y="93086"/>
                  </a:cubicBezTo>
                  <a:cubicBezTo>
                    <a:pt x="29087" y="93479"/>
                    <a:pt x="29004" y="94241"/>
                    <a:pt x="29039" y="94645"/>
                  </a:cubicBezTo>
                  <a:cubicBezTo>
                    <a:pt x="29099" y="95241"/>
                    <a:pt x="29730" y="95788"/>
                    <a:pt x="30039" y="96312"/>
                  </a:cubicBezTo>
                  <a:cubicBezTo>
                    <a:pt x="30373" y="96872"/>
                    <a:pt x="30659" y="97812"/>
                    <a:pt x="31052" y="98539"/>
                  </a:cubicBezTo>
                  <a:cubicBezTo>
                    <a:pt x="31266" y="98944"/>
                    <a:pt x="31623" y="99277"/>
                    <a:pt x="31718" y="99598"/>
                  </a:cubicBezTo>
                  <a:cubicBezTo>
                    <a:pt x="31837" y="100027"/>
                    <a:pt x="31706" y="100587"/>
                    <a:pt x="31766" y="101099"/>
                  </a:cubicBezTo>
                  <a:cubicBezTo>
                    <a:pt x="31825" y="101515"/>
                    <a:pt x="32052" y="101884"/>
                    <a:pt x="32111" y="102218"/>
                  </a:cubicBezTo>
                  <a:cubicBezTo>
                    <a:pt x="32278" y="103242"/>
                    <a:pt x="32314" y="104266"/>
                    <a:pt x="32826" y="105123"/>
                  </a:cubicBezTo>
                  <a:cubicBezTo>
                    <a:pt x="33087" y="105540"/>
                    <a:pt x="33540" y="105802"/>
                    <a:pt x="33885" y="106349"/>
                  </a:cubicBezTo>
                  <a:cubicBezTo>
                    <a:pt x="34219" y="106849"/>
                    <a:pt x="34350" y="107564"/>
                    <a:pt x="34671" y="108183"/>
                  </a:cubicBezTo>
                  <a:cubicBezTo>
                    <a:pt x="35004" y="108826"/>
                    <a:pt x="35445" y="109278"/>
                    <a:pt x="35445" y="109635"/>
                  </a:cubicBezTo>
                  <a:cubicBezTo>
                    <a:pt x="35457" y="109933"/>
                    <a:pt x="35159" y="110254"/>
                    <a:pt x="35171" y="110576"/>
                  </a:cubicBezTo>
                  <a:cubicBezTo>
                    <a:pt x="35195" y="111433"/>
                    <a:pt x="36124" y="112302"/>
                    <a:pt x="36838" y="112302"/>
                  </a:cubicBezTo>
                  <a:cubicBezTo>
                    <a:pt x="36845" y="112303"/>
                    <a:pt x="36852" y="112303"/>
                    <a:pt x="36858" y="112303"/>
                  </a:cubicBezTo>
                  <a:cubicBezTo>
                    <a:pt x="37184" y="112303"/>
                    <a:pt x="37500" y="112027"/>
                    <a:pt x="37850" y="111969"/>
                  </a:cubicBezTo>
                  <a:cubicBezTo>
                    <a:pt x="37893" y="111961"/>
                    <a:pt x="37936" y="111959"/>
                    <a:pt x="37978" y="111959"/>
                  </a:cubicBezTo>
                  <a:cubicBezTo>
                    <a:pt x="38095" y="111959"/>
                    <a:pt x="38212" y="111979"/>
                    <a:pt x="38329" y="111979"/>
                  </a:cubicBezTo>
                  <a:cubicBezTo>
                    <a:pt x="38372" y="111979"/>
                    <a:pt x="38414" y="111976"/>
                    <a:pt x="38457" y="111969"/>
                  </a:cubicBezTo>
                  <a:cubicBezTo>
                    <a:pt x="38802" y="111909"/>
                    <a:pt x="39088" y="111671"/>
                    <a:pt x="39350" y="111636"/>
                  </a:cubicBezTo>
                  <a:cubicBezTo>
                    <a:pt x="39496" y="111614"/>
                    <a:pt x="39643" y="111605"/>
                    <a:pt x="39790" y="111605"/>
                  </a:cubicBezTo>
                  <a:cubicBezTo>
                    <a:pt x="40286" y="111605"/>
                    <a:pt x="40783" y="111702"/>
                    <a:pt x="41259" y="111702"/>
                  </a:cubicBezTo>
                  <a:cubicBezTo>
                    <a:pt x="41330" y="111702"/>
                    <a:pt x="41400" y="111700"/>
                    <a:pt x="41469" y="111695"/>
                  </a:cubicBezTo>
                  <a:cubicBezTo>
                    <a:pt x="42636" y="111612"/>
                    <a:pt x="43958" y="111052"/>
                    <a:pt x="44696" y="110516"/>
                  </a:cubicBezTo>
                  <a:cubicBezTo>
                    <a:pt x="45553" y="109909"/>
                    <a:pt x="46434" y="109171"/>
                    <a:pt x="47101" y="108457"/>
                  </a:cubicBezTo>
                  <a:cubicBezTo>
                    <a:pt x="47577" y="107945"/>
                    <a:pt x="47816" y="107230"/>
                    <a:pt x="48268" y="106730"/>
                  </a:cubicBezTo>
                  <a:cubicBezTo>
                    <a:pt x="48625" y="106337"/>
                    <a:pt x="49185" y="106135"/>
                    <a:pt x="49435" y="105671"/>
                  </a:cubicBezTo>
                  <a:cubicBezTo>
                    <a:pt x="49601" y="105373"/>
                    <a:pt x="49971" y="104337"/>
                    <a:pt x="49994" y="104063"/>
                  </a:cubicBezTo>
                  <a:cubicBezTo>
                    <a:pt x="50018" y="103718"/>
                    <a:pt x="49816" y="103480"/>
                    <a:pt x="49887" y="103170"/>
                  </a:cubicBezTo>
                  <a:cubicBezTo>
                    <a:pt x="50113" y="102146"/>
                    <a:pt x="52149" y="102349"/>
                    <a:pt x="52554" y="101384"/>
                  </a:cubicBezTo>
                  <a:cubicBezTo>
                    <a:pt x="52935" y="100491"/>
                    <a:pt x="52721" y="99313"/>
                    <a:pt x="52507" y="98491"/>
                  </a:cubicBezTo>
                  <a:cubicBezTo>
                    <a:pt x="52423" y="98182"/>
                    <a:pt x="52137" y="97693"/>
                    <a:pt x="52173" y="97372"/>
                  </a:cubicBezTo>
                  <a:cubicBezTo>
                    <a:pt x="52221" y="96812"/>
                    <a:pt x="53126" y="96300"/>
                    <a:pt x="53781" y="95753"/>
                  </a:cubicBezTo>
                  <a:cubicBezTo>
                    <a:pt x="54185" y="95419"/>
                    <a:pt x="54507" y="94931"/>
                    <a:pt x="54900" y="94645"/>
                  </a:cubicBezTo>
                  <a:cubicBezTo>
                    <a:pt x="55459" y="94229"/>
                    <a:pt x="56269" y="94145"/>
                    <a:pt x="56793" y="93800"/>
                  </a:cubicBezTo>
                  <a:cubicBezTo>
                    <a:pt x="57281" y="93490"/>
                    <a:pt x="58091" y="92621"/>
                    <a:pt x="58293" y="92133"/>
                  </a:cubicBezTo>
                  <a:cubicBezTo>
                    <a:pt x="58543" y="91574"/>
                    <a:pt x="58305" y="91121"/>
                    <a:pt x="58245" y="90514"/>
                  </a:cubicBezTo>
                  <a:cubicBezTo>
                    <a:pt x="58150" y="89561"/>
                    <a:pt x="58317" y="88466"/>
                    <a:pt x="58245" y="87335"/>
                  </a:cubicBezTo>
                  <a:cubicBezTo>
                    <a:pt x="57674" y="86835"/>
                    <a:pt x="57448" y="85990"/>
                    <a:pt x="57126" y="85228"/>
                  </a:cubicBezTo>
                  <a:cubicBezTo>
                    <a:pt x="57221" y="84585"/>
                    <a:pt x="57352" y="84085"/>
                    <a:pt x="57186" y="83501"/>
                  </a:cubicBezTo>
                  <a:cubicBezTo>
                    <a:pt x="57079" y="83156"/>
                    <a:pt x="56781" y="82942"/>
                    <a:pt x="56733" y="82608"/>
                  </a:cubicBezTo>
                  <a:cubicBezTo>
                    <a:pt x="56626" y="81715"/>
                    <a:pt x="57269" y="81287"/>
                    <a:pt x="57579" y="80656"/>
                  </a:cubicBezTo>
                  <a:cubicBezTo>
                    <a:pt x="57841" y="80084"/>
                    <a:pt x="58007" y="79513"/>
                    <a:pt x="58245" y="79203"/>
                  </a:cubicBezTo>
                  <a:cubicBezTo>
                    <a:pt x="58543" y="78810"/>
                    <a:pt x="59103" y="78608"/>
                    <a:pt x="59472" y="78203"/>
                  </a:cubicBezTo>
                  <a:cubicBezTo>
                    <a:pt x="59722" y="77917"/>
                    <a:pt x="59841" y="77536"/>
                    <a:pt x="60079" y="77203"/>
                  </a:cubicBezTo>
                  <a:cubicBezTo>
                    <a:pt x="60710" y="76334"/>
                    <a:pt x="61639" y="75393"/>
                    <a:pt x="62532" y="74750"/>
                  </a:cubicBezTo>
                  <a:cubicBezTo>
                    <a:pt x="62984" y="74417"/>
                    <a:pt x="63472" y="74238"/>
                    <a:pt x="63877" y="73905"/>
                  </a:cubicBezTo>
                  <a:cubicBezTo>
                    <a:pt x="64270" y="73583"/>
                    <a:pt x="64603" y="73202"/>
                    <a:pt x="64984" y="72797"/>
                  </a:cubicBezTo>
                  <a:cubicBezTo>
                    <a:pt x="65651" y="72059"/>
                    <a:pt x="66520" y="71178"/>
                    <a:pt x="66937" y="70285"/>
                  </a:cubicBezTo>
                  <a:cubicBezTo>
                    <a:pt x="67068" y="70000"/>
                    <a:pt x="67044" y="69666"/>
                    <a:pt x="67163" y="69392"/>
                  </a:cubicBezTo>
                  <a:cubicBezTo>
                    <a:pt x="67520" y="68499"/>
                    <a:pt x="68306" y="67773"/>
                    <a:pt x="68604" y="66773"/>
                  </a:cubicBezTo>
                  <a:cubicBezTo>
                    <a:pt x="68663" y="66594"/>
                    <a:pt x="68663" y="66380"/>
                    <a:pt x="68723" y="66166"/>
                  </a:cubicBezTo>
                  <a:cubicBezTo>
                    <a:pt x="68878" y="65558"/>
                    <a:pt x="69294" y="64844"/>
                    <a:pt x="68723" y="64213"/>
                  </a:cubicBezTo>
                  <a:cubicBezTo>
                    <a:pt x="68658" y="64192"/>
                    <a:pt x="68594" y="64183"/>
                    <a:pt x="68530" y="64183"/>
                  </a:cubicBezTo>
                  <a:cubicBezTo>
                    <a:pt x="68078" y="64183"/>
                    <a:pt x="67639" y="64640"/>
                    <a:pt x="67044" y="64713"/>
                  </a:cubicBezTo>
                  <a:cubicBezTo>
                    <a:pt x="66330" y="64808"/>
                    <a:pt x="65663" y="64761"/>
                    <a:pt x="65103" y="64880"/>
                  </a:cubicBezTo>
                  <a:cubicBezTo>
                    <a:pt x="64758" y="64951"/>
                    <a:pt x="64496" y="65213"/>
                    <a:pt x="64210" y="65273"/>
                  </a:cubicBezTo>
                  <a:cubicBezTo>
                    <a:pt x="64170" y="65280"/>
                    <a:pt x="64127" y="65283"/>
                    <a:pt x="64081" y="65283"/>
                  </a:cubicBezTo>
                  <a:cubicBezTo>
                    <a:pt x="63956" y="65283"/>
                    <a:pt x="63816" y="65262"/>
                    <a:pt x="63679" y="65262"/>
                  </a:cubicBezTo>
                  <a:cubicBezTo>
                    <a:pt x="63629" y="65262"/>
                    <a:pt x="63580" y="65265"/>
                    <a:pt x="63532" y="65273"/>
                  </a:cubicBezTo>
                  <a:cubicBezTo>
                    <a:pt x="63108" y="65330"/>
                    <a:pt x="62740" y="65607"/>
                    <a:pt x="62458" y="65607"/>
                  </a:cubicBezTo>
                  <a:cubicBezTo>
                    <a:pt x="62447" y="65607"/>
                    <a:pt x="62435" y="65607"/>
                    <a:pt x="62424" y="65606"/>
                  </a:cubicBezTo>
                  <a:cubicBezTo>
                    <a:pt x="61710" y="65535"/>
                    <a:pt x="61293" y="64713"/>
                    <a:pt x="60865" y="64273"/>
                  </a:cubicBezTo>
                  <a:cubicBezTo>
                    <a:pt x="60924" y="63939"/>
                    <a:pt x="61174" y="63808"/>
                    <a:pt x="61079" y="63427"/>
                  </a:cubicBezTo>
                  <a:cubicBezTo>
                    <a:pt x="61008" y="63142"/>
                    <a:pt x="60603" y="63094"/>
                    <a:pt x="60305" y="62820"/>
                  </a:cubicBezTo>
                  <a:cubicBezTo>
                    <a:pt x="59793" y="62356"/>
                    <a:pt x="59353" y="61689"/>
                    <a:pt x="58745" y="61260"/>
                  </a:cubicBezTo>
                  <a:cubicBezTo>
                    <a:pt x="58055" y="60784"/>
                    <a:pt x="57126" y="60475"/>
                    <a:pt x="56793" y="59748"/>
                  </a:cubicBezTo>
                  <a:cubicBezTo>
                    <a:pt x="56567" y="59260"/>
                    <a:pt x="56567" y="58534"/>
                    <a:pt x="56233" y="58022"/>
                  </a:cubicBezTo>
                  <a:cubicBezTo>
                    <a:pt x="55840" y="57403"/>
                    <a:pt x="54864" y="57010"/>
                    <a:pt x="54674" y="56355"/>
                  </a:cubicBezTo>
                  <a:cubicBezTo>
                    <a:pt x="54471" y="55676"/>
                    <a:pt x="54662" y="55200"/>
                    <a:pt x="54507" y="54521"/>
                  </a:cubicBezTo>
                  <a:cubicBezTo>
                    <a:pt x="54293" y="53497"/>
                    <a:pt x="53185" y="53224"/>
                    <a:pt x="52840" y="52343"/>
                  </a:cubicBezTo>
                  <a:cubicBezTo>
                    <a:pt x="52745" y="52093"/>
                    <a:pt x="52757" y="51795"/>
                    <a:pt x="52673" y="51557"/>
                  </a:cubicBezTo>
                  <a:cubicBezTo>
                    <a:pt x="52435" y="50938"/>
                    <a:pt x="51947" y="50330"/>
                    <a:pt x="51614" y="49783"/>
                  </a:cubicBezTo>
                  <a:cubicBezTo>
                    <a:pt x="51233" y="49164"/>
                    <a:pt x="50887" y="48556"/>
                    <a:pt x="50661" y="47830"/>
                  </a:cubicBezTo>
                  <a:cubicBezTo>
                    <a:pt x="50887" y="47532"/>
                    <a:pt x="51375" y="47509"/>
                    <a:pt x="51828" y="47437"/>
                  </a:cubicBezTo>
                  <a:cubicBezTo>
                    <a:pt x="52709" y="48163"/>
                    <a:pt x="53507" y="49080"/>
                    <a:pt x="54066" y="50116"/>
                  </a:cubicBezTo>
                  <a:cubicBezTo>
                    <a:pt x="54197" y="50366"/>
                    <a:pt x="54233" y="50711"/>
                    <a:pt x="54400" y="50950"/>
                  </a:cubicBezTo>
                  <a:cubicBezTo>
                    <a:pt x="54638" y="51319"/>
                    <a:pt x="55078" y="51485"/>
                    <a:pt x="55293" y="51735"/>
                  </a:cubicBezTo>
                  <a:cubicBezTo>
                    <a:pt x="55566" y="52057"/>
                    <a:pt x="55852" y="52485"/>
                    <a:pt x="55959" y="52902"/>
                  </a:cubicBezTo>
                  <a:cubicBezTo>
                    <a:pt x="56019" y="53152"/>
                    <a:pt x="55947" y="53402"/>
                    <a:pt x="56007" y="53736"/>
                  </a:cubicBezTo>
                  <a:cubicBezTo>
                    <a:pt x="56269" y="54938"/>
                    <a:pt x="57579" y="55438"/>
                    <a:pt x="58245" y="56414"/>
                  </a:cubicBezTo>
                  <a:cubicBezTo>
                    <a:pt x="58436" y="56700"/>
                    <a:pt x="58519" y="57057"/>
                    <a:pt x="58686" y="57296"/>
                  </a:cubicBezTo>
                  <a:cubicBezTo>
                    <a:pt x="59031" y="57808"/>
                    <a:pt x="59603" y="58093"/>
                    <a:pt x="59746" y="58700"/>
                  </a:cubicBezTo>
                  <a:cubicBezTo>
                    <a:pt x="59710" y="58998"/>
                    <a:pt x="59281" y="58891"/>
                    <a:pt x="59305" y="59248"/>
                  </a:cubicBezTo>
                  <a:cubicBezTo>
                    <a:pt x="59472" y="59701"/>
                    <a:pt x="59948" y="59832"/>
                    <a:pt x="60198" y="60260"/>
                  </a:cubicBezTo>
                  <a:cubicBezTo>
                    <a:pt x="60662" y="61094"/>
                    <a:pt x="60734" y="62272"/>
                    <a:pt x="61139" y="63213"/>
                  </a:cubicBezTo>
                  <a:cubicBezTo>
                    <a:pt x="61327" y="63321"/>
                    <a:pt x="61511" y="63365"/>
                    <a:pt x="61693" y="63365"/>
                  </a:cubicBezTo>
                  <a:cubicBezTo>
                    <a:pt x="62352" y="63365"/>
                    <a:pt x="62979" y="62790"/>
                    <a:pt x="63651" y="62594"/>
                  </a:cubicBezTo>
                  <a:cubicBezTo>
                    <a:pt x="63913" y="62522"/>
                    <a:pt x="64210" y="62558"/>
                    <a:pt x="64484" y="62487"/>
                  </a:cubicBezTo>
                  <a:cubicBezTo>
                    <a:pt x="64830" y="62391"/>
                    <a:pt x="65175" y="62129"/>
                    <a:pt x="65544" y="62034"/>
                  </a:cubicBezTo>
                  <a:cubicBezTo>
                    <a:pt x="65607" y="62017"/>
                    <a:pt x="65676" y="62014"/>
                    <a:pt x="65744" y="62014"/>
                  </a:cubicBezTo>
                  <a:cubicBezTo>
                    <a:pt x="65790" y="62014"/>
                    <a:pt x="65836" y="62015"/>
                    <a:pt x="65881" y="62015"/>
                  </a:cubicBezTo>
                  <a:cubicBezTo>
                    <a:pt x="65959" y="62015"/>
                    <a:pt x="66035" y="62011"/>
                    <a:pt x="66104" y="61987"/>
                  </a:cubicBezTo>
                  <a:cubicBezTo>
                    <a:pt x="66508" y="61832"/>
                    <a:pt x="66794" y="61415"/>
                    <a:pt x="67270" y="61201"/>
                  </a:cubicBezTo>
                  <a:cubicBezTo>
                    <a:pt x="68009" y="60867"/>
                    <a:pt x="68878" y="60867"/>
                    <a:pt x="69390" y="60534"/>
                  </a:cubicBezTo>
                  <a:cubicBezTo>
                    <a:pt x="69878" y="60213"/>
                    <a:pt x="69878" y="59629"/>
                    <a:pt x="70283" y="59367"/>
                  </a:cubicBezTo>
                  <a:cubicBezTo>
                    <a:pt x="70890" y="58962"/>
                    <a:pt x="71604" y="59081"/>
                    <a:pt x="72342" y="58808"/>
                  </a:cubicBezTo>
                  <a:cubicBezTo>
                    <a:pt x="72723" y="58665"/>
                    <a:pt x="72938" y="58296"/>
                    <a:pt x="73283" y="58022"/>
                  </a:cubicBezTo>
                  <a:cubicBezTo>
                    <a:pt x="73581" y="57808"/>
                    <a:pt x="73926" y="57581"/>
                    <a:pt x="74235" y="57296"/>
                  </a:cubicBezTo>
                  <a:cubicBezTo>
                    <a:pt x="74521" y="57034"/>
                    <a:pt x="75021" y="56748"/>
                    <a:pt x="75128" y="56522"/>
                  </a:cubicBezTo>
                  <a:cubicBezTo>
                    <a:pt x="75188" y="56403"/>
                    <a:pt x="75164" y="55986"/>
                    <a:pt x="75236" y="55795"/>
                  </a:cubicBezTo>
                  <a:cubicBezTo>
                    <a:pt x="75343" y="55545"/>
                    <a:pt x="75688" y="55402"/>
                    <a:pt x="75902" y="55129"/>
                  </a:cubicBezTo>
                  <a:cubicBezTo>
                    <a:pt x="76140" y="54843"/>
                    <a:pt x="76891" y="53724"/>
                    <a:pt x="76855" y="53402"/>
                  </a:cubicBezTo>
                  <a:cubicBezTo>
                    <a:pt x="76819" y="53033"/>
                    <a:pt x="75724" y="51997"/>
                    <a:pt x="75462" y="51890"/>
                  </a:cubicBezTo>
                  <a:cubicBezTo>
                    <a:pt x="75045" y="51735"/>
                    <a:pt x="74688" y="51843"/>
                    <a:pt x="74402" y="51735"/>
                  </a:cubicBezTo>
                  <a:cubicBezTo>
                    <a:pt x="74009" y="51581"/>
                    <a:pt x="73676" y="51223"/>
                    <a:pt x="73462" y="50783"/>
                  </a:cubicBezTo>
                  <a:cubicBezTo>
                    <a:pt x="73247" y="50342"/>
                    <a:pt x="73450" y="50009"/>
                    <a:pt x="72842" y="49616"/>
                  </a:cubicBezTo>
                  <a:cubicBezTo>
                    <a:pt x="71939" y="50395"/>
                    <a:pt x="71326" y="51463"/>
                    <a:pt x="69643" y="51463"/>
                  </a:cubicBezTo>
                  <a:cubicBezTo>
                    <a:pt x="69397" y="51463"/>
                    <a:pt x="69127" y="51440"/>
                    <a:pt x="68830" y="51390"/>
                  </a:cubicBezTo>
                  <a:cubicBezTo>
                    <a:pt x="68330" y="51176"/>
                    <a:pt x="68544" y="50235"/>
                    <a:pt x="68330" y="49723"/>
                  </a:cubicBezTo>
                  <a:cubicBezTo>
                    <a:pt x="68249" y="49639"/>
                    <a:pt x="68146" y="49612"/>
                    <a:pt x="68036" y="49612"/>
                  </a:cubicBezTo>
                  <a:cubicBezTo>
                    <a:pt x="67854" y="49612"/>
                    <a:pt x="67653" y="49683"/>
                    <a:pt x="67496" y="49683"/>
                  </a:cubicBezTo>
                  <a:cubicBezTo>
                    <a:pt x="67453" y="49683"/>
                    <a:pt x="67413" y="49678"/>
                    <a:pt x="67377" y="49664"/>
                  </a:cubicBezTo>
                  <a:cubicBezTo>
                    <a:pt x="67032" y="48485"/>
                    <a:pt x="65889" y="48152"/>
                    <a:pt x="65270" y="47271"/>
                  </a:cubicBezTo>
                  <a:cubicBezTo>
                    <a:pt x="65080" y="47009"/>
                    <a:pt x="64603" y="46342"/>
                    <a:pt x="64651" y="45985"/>
                  </a:cubicBezTo>
                  <a:cubicBezTo>
                    <a:pt x="64721" y="45495"/>
                    <a:pt x="65397" y="45210"/>
                    <a:pt x="65850" y="45210"/>
                  </a:cubicBezTo>
                  <a:cubicBezTo>
                    <a:pt x="65859" y="45210"/>
                    <a:pt x="65868" y="45211"/>
                    <a:pt x="65877" y="45211"/>
                  </a:cubicBezTo>
                  <a:cubicBezTo>
                    <a:pt x="67163" y="45223"/>
                    <a:pt x="67318" y="46925"/>
                    <a:pt x="68163" y="47497"/>
                  </a:cubicBezTo>
                  <a:cubicBezTo>
                    <a:pt x="68509" y="47723"/>
                    <a:pt x="68949" y="47890"/>
                    <a:pt x="69449" y="48223"/>
                  </a:cubicBezTo>
                  <a:cubicBezTo>
                    <a:pt x="70011" y="48591"/>
                    <a:pt x="70675" y="48951"/>
                    <a:pt x="71454" y="48951"/>
                  </a:cubicBezTo>
                  <a:cubicBezTo>
                    <a:pt x="71633" y="48951"/>
                    <a:pt x="71818" y="48932"/>
                    <a:pt x="72009" y="48890"/>
                  </a:cubicBezTo>
                  <a:cubicBezTo>
                    <a:pt x="72425" y="48796"/>
                    <a:pt x="72696" y="48475"/>
                    <a:pt x="73099" y="48475"/>
                  </a:cubicBezTo>
                  <a:cubicBezTo>
                    <a:pt x="73157" y="48475"/>
                    <a:pt x="73218" y="48482"/>
                    <a:pt x="73283" y="48497"/>
                  </a:cubicBezTo>
                  <a:cubicBezTo>
                    <a:pt x="73724" y="48592"/>
                    <a:pt x="73819" y="49330"/>
                    <a:pt x="74069" y="49557"/>
                  </a:cubicBezTo>
                  <a:cubicBezTo>
                    <a:pt x="74474" y="49926"/>
                    <a:pt x="75414" y="50092"/>
                    <a:pt x="76129" y="50164"/>
                  </a:cubicBezTo>
                  <a:cubicBezTo>
                    <a:pt x="76688" y="50223"/>
                    <a:pt x="77367" y="50330"/>
                    <a:pt x="77915" y="50390"/>
                  </a:cubicBezTo>
                  <a:cubicBezTo>
                    <a:pt x="78107" y="50412"/>
                    <a:pt x="78298" y="50420"/>
                    <a:pt x="78486" y="50420"/>
                  </a:cubicBezTo>
                  <a:cubicBezTo>
                    <a:pt x="79126" y="50420"/>
                    <a:pt x="79736" y="50320"/>
                    <a:pt x="80260" y="50283"/>
                  </a:cubicBezTo>
                  <a:cubicBezTo>
                    <a:pt x="80383" y="50272"/>
                    <a:pt x="80522" y="50268"/>
                    <a:pt x="80670" y="50268"/>
                  </a:cubicBezTo>
                  <a:cubicBezTo>
                    <a:pt x="81037" y="50268"/>
                    <a:pt x="81454" y="50292"/>
                    <a:pt x="81794" y="50292"/>
                  </a:cubicBezTo>
                  <a:cubicBezTo>
                    <a:pt x="81903" y="50292"/>
                    <a:pt x="82005" y="50289"/>
                    <a:pt x="82094" y="50283"/>
                  </a:cubicBezTo>
                  <a:cubicBezTo>
                    <a:pt x="82285" y="50260"/>
                    <a:pt x="82531" y="50163"/>
                    <a:pt x="82728" y="50163"/>
                  </a:cubicBezTo>
                  <a:cubicBezTo>
                    <a:pt x="82739" y="50163"/>
                    <a:pt x="82750" y="50163"/>
                    <a:pt x="82760" y="50164"/>
                  </a:cubicBezTo>
                  <a:cubicBezTo>
                    <a:pt x="83510" y="50247"/>
                    <a:pt x="83891" y="51128"/>
                    <a:pt x="84320" y="51509"/>
                  </a:cubicBezTo>
                  <a:cubicBezTo>
                    <a:pt x="85070" y="52152"/>
                    <a:pt x="86058" y="52462"/>
                    <a:pt x="86439" y="53009"/>
                  </a:cubicBezTo>
                  <a:cubicBezTo>
                    <a:pt x="85975" y="53926"/>
                    <a:pt x="87570" y="54962"/>
                    <a:pt x="88166" y="54962"/>
                  </a:cubicBezTo>
                  <a:cubicBezTo>
                    <a:pt x="88785" y="54962"/>
                    <a:pt x="89023" y="54414"/>
                    <a:pt x="89559" y="54295"/>
                  </a:cubicBezTo>
                  <a:cubicBezTo>
                    <a:pt x="90142" y="54569"/>
                    <a:pt x="89964" y="55021"/>
                    <a:pt x="90011" y="55748"/>
                  </a:cubicBezTo>
                  <a:cubicBezTo>
                    <a:pt x="90035" y="56236"/>
                    <a:pt x="90249" y="57010"/>
                    <a:pt x="90452" y="57641"/>
                  </a:cubicBezTo>
                  <a:cubicBezTo>
                    <a:pt x="90642" y="58224"/>
                    <a:pt x="90809" y="58891"/>
                    <a:pt x="91011" y="59415"/>
                  </a:cubicBezTo>
                  <a:cubicBezTo>
                    <a:pt x="91250" y="60046"/>
                    <a:pt x="91726" y="60653"/>
                    <a:pt x="92071" y="61260"/>
                  </a:cubicBezTo>
                  <a:cubicBezTo>
                    <a:pt x="92476" y="61963"/>
                    <a:pt x="92559" y="62749"/>
                    <a:pt x="92845" y="63380"/>
                  </a:cubicBezTo>
                  <a:cubicBezTo>
                    <a:pt x="93095" y="63915"/>
                    <a:pt x="93607" y="64320"/>
                    <a:pt x="93857" y="64773"/>
                  </a:cubicBezTo>
                  <a:cubicBezTo>
                    <a:pt x="94373" y="65713"/>
                    <a:pt x="94668" y="67902"/>
                    <a:pt x="95785" y="67902"/>
                  </a:cubicBezTo>
                  <a:cubicBezTo>
                    <a:pt x="95828" y="67902"/>
                    <a:pt x="95872" y="67899"/>
                    <a:pt x="95917" y="67892"/>
                  </a:cubicBezTo>
                  <a:cubicBezTo>
                    <a:pt x="96191" y="67856"/>
                    <a:pt x="96250" y="67618"/>
                    <a:pt x="96524" y="67273"/>
                  </a:cubicBezTo>
                  <a:cubicBezTo>
                    <a:pt x="96703" y="67071"/>
                    <a:pt x="97012" y="66904"/>
                    <a:pt x="97203" y="66666"/>
                  </a:cubicBezTo>
                  <a:cubicBezTo>
                    <a:pt x="97310" y="66511"/>
                    <a:pt x="97381" y="66213"/>
                    <a:pt x="97536" y="65999"/>
                  </a:cubicBezTo>
                  <a:cubicBezTo>
                    <a:pt x="97703" y="65749"/>
                    <a:pt x="97929" y="65642"/>
                    <a:pt x="97977" y="65439"/>
                  </a:cubicBezTo>
                  <a:cubicBezTo>
                    <a:pt x="98072" y="65058"/>
                    <a:pt x="97881" y="64677"/>
                    <a:pt x="97917" y="64320"/>
                  </a:cubicBezTo>
                  <a:cubicBezTo>
                    <a:pt x="97965" y="63915"/>
                    <a:pt x="98262" y="63558"/>
                    <a:pt x="98310" y="63153"/>
                  </a:cubicBezTo>
                  <a:cubicBezTo>
                    <a:pt x="98417" y="62272"/>
                    <a:pt x="97953" y="61570"/>
                    <a:pt x="97977" y="60641"/>
                  </a:cubicBezTo>
                  <a:cubicBezTo>
                    <a:pt x="98381" y="59867"/>
                    <a:pt x="99274" y="59820"/>
                    <a:pt x="99870" y="59248"/>
                  </a:cubicBezTo>
                  <a:cubicBezTo>
                    <a:pt x="100096" y="59046"/>
                    <a:pt x="100155" y="58689"/>
                    <a:pt x="100370" y="58474"/>
                  </a:cubicBezTo>
                  <a:cubicBezTo>
                    <a:pt x="100632" y="58212"/>
                    <a:pt x="101036" y="58034"/>
                    <a:pt x="101322" y="57748"/>
                  </a:cubicBezTo>
                  <a:cubicBezTo>
                    <a:pt x="101906" y="57165"/>
                    <a:pt x="102287" y="56438"/>
                    <a:pt x="102822" y="56081"/>
                  </a:cubicBezTo>
                  <a:cubicBezTo>
                    <a:pt x="103239" y="55795"/>
                    <a:pt x="103882" y="55783"/>
                    <a:pt x="104049" y="55188"/>
                  </a:cubicBezTo>
                  <a:cubicBezTo>
                    <a:pt x="103918" y="53855"/>
                    <a:pt x="104823" y="54152"/>
                    <a:pt x="105942" y="54069"/>
                  </a:cubicBezTo>
                  <a:cubicBezTo>
                    <a:pt x="106275" y="54045"/>
                    <a:pt x="107109" y="53902"/>
                    <a:pt x="107454" y="53795"/>
                  </a:cubicBezTo>
                  <a:cubicBezTo>
                    <a:pt x="107756" y="53695"/>
                    <a:pt x="108099" y="53290"/>
                    <a:pt x="108396" y="53290"/>
                  </a:cubicBezTo>
                  <a:cubicBezTo>
                    <a:pt x="108416" y="53290"/>
                    <a:pt x="108435" y="53291"/>
                    <a:pt x="108454" y="53295"/>
                  </a:cubicBezTo>
                  <a:cubicBezTo>
                    <a:pt x="108787" y="53343"/>
                    <a:pt x="108847" y="53914"/>
                    <a:pt x="109061" y="54355"/>
                  </a:cubicBezTo>
                  <a:cubicBezTo>
                    <a:pt x="109204" y="54629"/>
                    <a:pt x="109538" y="55057"/>
                    <a:pt x="109847" y="55355"/>
                  </a:cubicBezTo>
                  <a:cubicBezTo>
                    <a:pt x="110169" y="55664"/>
                    <a:pt x="110657" y="55831"/>
                    <a:pt x="110907" y="56129"/>
                  </a:cubicBezTo>
                  <a:cubicBezTo>
                    <a:pt x="111038" y="56295"/>
                    <a:pt x="111085" y="56593"/>
                    <a:pt x="111240" y="56795"/>
                  </a:cubicBezTo>
                  <a:cubicBezTo>
                    <a:pt x="111633" y="57331"/>
                    <a:pt x="112169" y="57617"/>
                    <a:pt x="112193" y="58367"/>
                  </a:cubicBezTo>
                  <a:cubicBezTo>
                    <a:pt x="112193" y="58736"/>
                    <a:pt x="111954" y="59081"/>
                    <a:pt x="112026" y="59415"/>
                  </a:cubicBezTo>
                  <a:cubicBezTo>
                    <a:pt x="112097" y="59796"/>
                    <a:pt x="112597" y="60094"/>
                    <a:pt x="112967" y="60094"/>
                  </a:cubicBezTo>
                  <a:cubicBezTo>
                    <a:pt x="113670" y="60082"/>
                    <a:pt x="114218" y="59031"/>
                    <a:pt x="114760" y="59031"/>
                  </a:cubicBezTo>
                  <a:cubicBezTo>
                    <a:pt x="114777" y="59031"/>
                    <a:pt x="114795" y="59032"/>
                    <a:pt x="114812" y="59034"/>
                  </a:cubicBezTo>
                  <a:cubicBezTo>
                    <a:pt x="115336" y="59093"/>
                    <a:pt x="115586" y="60332"/>
                    <a:pt x="115812" y="60975"/>
                  </a:cubicBezTo>
                  <a:cubicBezTo>
                    <a:pt x="115955" y="61391"/>
                    <a:pt x="116110" y="61713"/>
                    <a:pt x="116253" y="62034"/>
                  </a:cubicBezTo>
                  <a:cubicBezTo>
                    <a:pt x="116407" y="62368"/>
                    <a:pt x="116669" y="62689"/>
                    <a:pt x="116753" y="63046"/>
                  </a:cubicBezTo>
                  <a:cubicBezTo>
                    <a:pt x="116860" y="63427"/>
                    <a:pt x="116753" y="63951"/>
                    <a:pt x="116812" y="64380"/>
                  </a:cubicBezTo>
                  <a:cubicBezTo>
                    <a:pt x="116848" y="64606"/>
                    <a:pt x="116979" y="64796"/>
                    <a:pt x="116979" y="64987"/>
                  </a:cubicBezTo>
                  <a:cubicBezTo>
                    <a:pt x="117015" y="65868"/>
                    <a:pt x="116717" y="66749"/>
                    <a:pt x="116753" y="67499"/>
                  </a:cubicBezTo>
                  <a:cubicBezTo>
                    <a:pt x="116788" y="68035"/>
                    <a:pt x="117479" y="68249"/>
                    <a:pt x="117872" y="68618"/>
                  </a:cubicBezTo>
                  <a:cubicBezTo>
                    <a:pt x="118336" y="69047"/>
                    <a:pt x="118943" y="69880"/>
                    <a:pt x="119098" y="70404"/>
                  </a:cubicBezTo>
                  <a:cubicBezTo>
                    <a:pt x="119277" y="71000"/>
                    <a:pt x="119241" y="71571"/>
                    <a:pt x="119432" y="72071"/>
                  </a:cubicBezTo>
                  <a:cubicBezTo>
                    <a:pt x="119515" y="72285"/>
                    <a:pt x="119729" y="72512"/>
                    <a:pt x="119884" y="72738"/>
                  </a:cubicBezTo>
                  <a:cubicBezTo>
                    <a:pt x="120372" y="73524"/>
                    <a:pt x="120729" y="73940"/>
                    <a:pt x="121491" y="74417"/>
                  </a:cubicBezTo>
                  <a:cubicBezTo>
                    <a:pt x="121944" y="74691"/>
                    <a:pt x="122408" y="75036"/>
                    <a:pt x="122944" y="75131"/>
                  </a:cubicBezTo>
                  <a:cubicBezTo>
                    <a:pt x="123504" y="74405"/>
                    <a:pt x="122575" y="73893"/>
                    <a:pt x="122384" y="73190"/>
                  </a:cubicBezTo>
                  <a:cubicBezTo>
                    <a:pt x="122230" y="72571"/>
                    <a:pt x="122456" y="71881"/>
                    <a:pt x="122218" y="71285"/>
                  </a:cubicBezTo>
                  <a:cubicBezTo>
                    <a:pt x="122015" y="70785"/>
                    <a:pt x="120968" y="69869"/>
                    <a:pt x="120384" y="69452"/>
                  </a:cubicBezTo>
                  <a:cubicBezTo>
                    <a:pt x="120086" y="69238"/>
                    <a:pt x="119634" y="69190"/>
                    <a:pt x="119372" y="68952"/>
                  </a:cubicBezTo>
                  <a:cubicBezTo>
                    <a:pt x="118979" y="68595"/>
                    <a:pt x="118932" y="67856"/>
                    <a:pt x="118539" y="67225"/>
                  </a:cubicBezTo>
                  <a:cubicBezTo>
                    <a:pt x="118312" y="66844"/>
                    <a:pt x="117836" y="66535"/>
                    <a:pt x="117765" y="66166"/>
                  </a:cubicBezTo>
                  <a:cubicBezTo>
                    <a:pt x="117574" y="65249"/>
                    <a:pt x="118134" y="64654"/>
                    <a:pt x="118265" y="63880"/>
                  </a:cubicBezTo>
                  <a:cubicBezTo>
                    <a:pt x="118384" y="63094"/>
                    <a:pt x="118217" y="62618"/>
                    <a:pt x="118705" y="62594"/>
                  </a:cubicBezTo>
                  <a:cubicBezTo>
                    <a:pt x="118708" y="62594"/>
                    <a:pt x="118712" y="62594"/>
                    <a:pt x="118715" y="62594"/>
                  </a:cubicBezTo>
                  <a:cubicBezTo>
                    <a:pt x="119020" y="62594"/>
                    <a:pt x="119244" y="63155"/>
                    <a:pt x="119539" y="63320"/>
                  </a:cubicBezTo>
                  <a:cubicBezTo>
                    <a:pt x="120015" y="63582"/>
                    <a:pt x="120598" y="63665"/>
                    <a:pt x="120991" y="64046"/>
                  </a:cubicBezTo>
                  <a:cubicBezTo>
                    <a:pt x="121301" y="64356"/>
                    <a:pt x="121479" y="64880"/>
                    <a:pt x="121884" y="65213"/>
                  </a:cubicBezTo>
                  <a:cubicBezTo>
                    <a:pt x="122384" y="65618"/>
                    <a:pt x="123182" y="65820"/>
                    <a:pt x="123337" y="66213"/>
                  </a:cubicBezTo>
                  <a:cubicBezTo>
                    <a:pt x="123444" y="66511"/>
                    <a:pt x="123206" y="67142"/>
                    <a:pt x="123611" y="67273"/>
                  </a:cubicBezTo>
                  <a:cubicBezTo>
                    <a:pt x="124611" y="67178"/>
                    <a:pt x="124908" y="66070"/>
                    <a:pt x="125504" y="65713"/>
                  </a:cubicBezTo>
                  <a:cubicBezTo>
                    <a:pt x="126290" y="65249"/>
                    <a:pt x="127290" y="65070"/>
                    <a:pt x="127683" y="64213"/>
                  </a:cubicBezTo>
                  <a:cubicBezTo>
                    <a:pt x="127956" y="60844"/>
                    <a:pt x="126290" y="60022"/>
                    <a:pt x="124730" y="58641"/>
                  </a:cubicBezTo>
                  <a:cubicBezTo>
                    <a:pt x="124313" y="58272"/>
                    <a:pt x="123075" y="57010"/>
                    <a:pt x="123111" y="56414"/>
                  </a:cubicBezTo>
                  <a:cubicBezTo>
                    <a:pt x="123158" y="55605"/>
                    <a:pt x="124825" y="54129"/>
                    <a:pt x="125563" y="54069"/>
                  </a:cubicBezTo>
                  <a:cubicBezTo>
                    <a:pt x="125597" y="54067"/>
                    <a:pt x="125631" y="54065"/>
                    <a:pt x="125664" y="54065"/>
                  </a:cubicBezTo>
                  <a:cubicBezTo>
                    <a:pt x="126455" y="54065"/>
                    <a:pt x="127130" y="54728"/>
                    <a:pt x="127016" y="55402"/>
                  </a:cubicBezTo>
                  <a:cubicBezTo>
                    <a:pt x="126944" y="55807"/>
                    <a:pt x="126075" y="56081"/>
                    <a:pt x="126123" y="56748"/>
                  </a:cubicBezTo>
                  <a:cubicBezTo>
                    <a:pt x="126156" y="57292"/>
                    <a:pt x="126769" y="57525"/>
                    <a:pt x="127113" y="57525"/>
                  </a:cubicBezTo>
                  <a:cubicBezTo>
                    <a:pt x="127138" y="57525"/>
                    <a:pt x="127161" y="57524"/>
                    <a:pt x="127183" y="57522"/>
                  </a:cubicBezTo>
                  <a:cubicBezTo>
                    <a:pt x="127623" y="57474"/>
                    <a:pt x="128254" y="56772"/>
                    <a:pt x="128183" y="56081"/>
                  </a:cubicBezTo>
                  <a:cubicBezTo>
                    <a:pt x="128135" y="55617"/>
                    <a:pt x="127540" y="55355"/>
                    <a:pt x="127575" y="54902"/>
                  </a:cubicBezTo>
                  <a:cubicBezTo>
                    <a:pt x="127623" y="53998"/>
                    <a:pt x="128945" y="54152"/>
                    <a:pt x="129683" y="53902"/>
                  </a:cubicBezTo>
                  <a:cubicBezTo>
                    <a:pt x="129981" y="53807"/>
                    <a:pt x="130242" y="53450"/>
                    <a:pt x="130576" y="53343"/>
                  </a:cubicBezTo>
                  <a:cubicBezTo>
                    <a:pt x="131850" y="52938"/>
                    <a:pt x="133255" y="52688"/>
                    <a:pt x="134314" y="51843"/>
                  </a:cubicBezTo>
                  <a:cubicBezTo>
                    <a:pt x="135493" y="50902"/>
                    <a:pt x="135898" y="49557"/>
                    <a:pt x="136267" y="47830"/>
                  </a:cubicBezTo>
                  <a:cubicBezTo>
                    <a:pt x="137053" y="47461"/>
                    <a:pt x="136648" y="46556"/>
                    <a:pt x="136767" y="45604"/>
                  </a:cubicBezTo>
                  <a:cubicBezTo>
                    <a:pt x="136624" y="45199"/>
                    <a:pt x="136005" y="45270"/>
                    <a:pt x="135874" y="44877"/>
                  </a:cubicBezTo>
                  <a:cubicBezTo>
                    <a:pt x="135850" y="44592"/>
                    <a:pt x="136029" y="44508"/>
                    <a:pt x="135981" y="44211"/>
                  </a:cubicBezTo>
                  <a:cubicBezTo>
                    <a:pt x="135696" y="43961"/>
                    <a:pt x="135743" y="43520"/>
                    <a:pt x="135481" y="43151"/>
                  </a:cubicBezTo>
                  <a:cubicBezTo>
                    <a:pt x="135374" y="42996"/>
                    <a:pt x="134993" y="42829"/>
                    <a:pt x="134755" y="42591"/>
                  </a:cubicBezTo>
                  <a:cubicBezTo>
                    <a:pt x="134207" y="42020"/>
                    <a:pt x="133695" y="41210"/>
                    <a:pt x="133314" y="40913"/>
                  </a:cubicBezTo>
                  <a:cubicBezTo>
                    <a:pt x="132850" y="40579"/>
                    <a:pt x="132243" y="40484"/>
                    <a:pt x="132255" y="39972"/>
                  </a:cubicBezTo>
                  <a:cubicBezTo>
                    <a:pt x="132255" y="39079"/>
                    <a:pt x="133755" y="38579"/>
                    <a:pt x="134029" y="37912"/>
                  </a:cubicBezTo>
                  <a:cubicBezTo>
                    <a:pt x="133643" y="37676"/>
                    <a:pt x="133150" y="37402"/>
                    <a:pt x="132560" y="37402"/>
                  </a:cubicBezTo>
                  <a:cubicBezTo>
                    <a:pt x="132495" y="37402"/>
                    <a:pt x="132429" y="37405"/>
                    <a:pt x="132362" y="37412"/>
                  </a:cubicBezTo>
                  <a:cubicBezTo>
                    <a:pt x="131979" y="37435"/>
                    <a:pt x="131721" y="37854"/>
                    <a:pt x="131334" y="37854"/>
                  </a:cubicBezTo>
                  <a:cubicBezTo>
                    <a:pt x="131323" y="37854"/>
                    <a:pt x="131313" y="37853"/>
                    <a:pt x="131302" y="37853"/>
                  </a:cubicBezTo>
                  <a:cubicBezTo>
                    <a:pt x="130826" y="37817"/>
                    <a:pt x="130766" y="37234"/>
                    <a:pt x="130242" y="37019"/>
                  </a:cubicBezTo>
                  <a:cubicBezTo>
                    <a:pt x="129671" y="36781"/>
                    <a:pt x="128957" y="36912"/>
                    <a:pt x="129016" y="36293"/>
                  </a:cubicBezTo>
                  <a:cubicBezTo>
                    <a:pt x="129052" y="35960"/>
                    <a:pt x="129611" y="35912"/>
                    <a:pt x="129909" y="35674"/>
                  </a:cubicBezTo>
                  <a:cubicBezTo>
                    <a:pt x="130346" y="35340"/>
                    <a:pt x="130839" y="34229"/>
                    <a:pt x="131559" y="34229"/>
                  </a:cubicBezTo>
                  <a:cubicBezTo>
                    <a:pt x="131584" y="34229"/>
                    <a:pt x="131610" y="34230"/>
                    <a:pt x="131636" y="34233"/>
                  </a:cubicBezTo>
                  <a:cubicBezTo>
                    <a:pt x="132636" y="34328"/>
                    <a:pt x="131659" y="35531"/>
                    <a:pt x="132469" y="36019"/>
                  </a:cubicBezTo>
                  <a:cubicBezTo>
                    <a:pt x="133029" y="35912"/>
                    <a:pt x="133219" y="35400"/>
                    <a:pt x="133814" y="35293"/>
                  </a:cubicBezTo>
                  <a:cubicBezTo>
                    <a:pt x="133968" y="35261"/>
                    <a:pt x="134128" y="35246"/>
                    <a:pt x="134290" y="35246"/>
                  </a:cubicBezTo>
                  <a:cubicBezTo>
                    <a:pt x="134980" y="35246"/>
                    <a:pt x="135681" y="35527"/>
                    <a:pt x="135874" y="36019"/>
                  </a:cubicBezTo>
                  <a:cubicBezTo>
                    <a:pt x="136053" y="36460"/>
                    <a:pt x="135922" y="36948"/>
                    <a:pt x="136374" y="37186"/>
                  </a:cubicBezTo>
                  <a:cubicBezTo>
                    <a:pt x="137065" y="37543"/>
                    <a:pt x="137660" y="37234"/>
                    <a:pt x="137993" y="37793"/>
                  </a:cubicBezTo>
                  <a:cubicBezTo>
                    <a:pt x="138113" y="37996"/>
                    <a:pt x="138065" y="38281"/>
                    <a:pt x="138160" y="38472"/>
                  </a:cubicBezTo>
                  <a:cubicBezTo>
                    <a:pt x="138327" y="38805"/>
                    <a:pt x="138660" y="38996"/>
                    <a:pt x="138767" y="39412"/>
                  </a:cubicBezTo>
                  <a:cubicBezTo>
                    <a:pt x="138922" y="39960"/>
                    <a:pt x="138708" y="40555"/>
                    <a:pt x="139327" y="40746"/>
                  </a:cubicBezTo>
                  <a:cubicBezTo>
                    <a:pt x="139403" y="40771"/>
                    <a:pt x="139493" y="40782"/>
                    <a:pt x="139591" y="40782"/>
                  </a:cubicBezTo>
                  <a:cubicBezTo>
                    <a:pt x="140333" y="40782"/>
                    <a:pt x="141581" y="40122"/>
                    <a:pt x="141613" y="39639"/>
                  </a:cubicBezTo>
                  <a:cubicBezTo>
                    <a:pt x="141649" y="39210"/>
                    <a:pt x="141196" y="38472"/>
                    <a:pt x="140887" y="38079"/>
                  </a:cubicBezTo>
                  <a:cubicBezTo>
                    <a:pt x="140422" y="37472"/>
                    <a:pt x="139541" y="36734"/>
                    <a:pt x="139053" y="36400"/>
                  </a:cubicBezTo>
                  <a:cubicBezTo>
                    <a:pt x="138684" y="36162"/>
                    <a:pt x="137958" y="36055"/>
                    <a:pt x="137934" y="35507"/>
                  </a:cubicBezTo>
                  <a:cubicBezTo>
                    <a:pt x="137910" y="34924"/>
                    <a:pt x="138732" y="34817"/>
                    <a:pt x="138886" y="34233"/>
                  </a:cubicBezTo>
                  <a:cubicBezTo>
                    <a:pt x="138982" y="33852"/>
                    <a:pt x="138803" y="33662"/>
                    <a:pt x="138767" y="33114"/>
                  </a:cubicBezTo>
                  <a:cubicBezTo>
                    <a:pt x="139184" y="32614"/>
                    <a:pt x="139315" y="31983"/>
                    <a:pt x="139994" y="31947"/>
                  </a:cubicBezTo>
                  <a:cubicBezTo>
                    <a:pt x="140007" y="31946"/>
                    <a:pt x="140021" y="31946"/>
                    <a:pt x="140034" y="31946"/>
                  </a:cubicBezTo>
                  <a:cubicBezTo>
                    <a:pt x="140445" y="31946"/>
                    <a:pt x="140650" y="32282"/>
                    <a:pt x="141071" y="32282"/>
                  </a:cubicBezTo>
                  <a:cubicBezTo>
                    <a:pt x="141085" y="32282"/>
                    <a:pt x="141099" y="32281"/>
                    <a:pt x="141113" y="32281"/>
                  </a:cubicBezTo>
                  <a:cubicBezTo>
                    <a:pt x="141613" y="32257"/>
                    <a:pt x="142339" y="31673"/>
                    <a:pt x="142565" y="31161"/>
                  </a:cubicBezTo>
                  <a:cubicBezTo>
                    <a:pt x="142673" y="30888"/>
                    <a:pt x="142708" y="30399"/>
                    <a:pt x="142839" y="29995"/>
                  </a:cubicBezTo>
                  <a:cubicBezTo>
                    <a:pt x="142958" y="29637"/>
                    <a:pt x="143185" y="29268"/>
                    <a:pt x="143232" y="28935"/>
                  </a:cubicBezTo>
                  <a:cubicBezTo>
                    <a:pt x="143268" y="28613"/>
                    <a:pt x="143173" y="28256"/>
                    <a:pt x="143173" y="27875"/>
                  </a:cubicBezTo>
                  <a:cubicBezTo>
                    <a:pt x="143185" y="27304"/>
                    <a:pt x="143423" y="26708"/>
                    <a:pt x="143399" y="26375"/>
                  </a:cubicBezTo>
                  <a:cubicBezTo>
                    <a:pt x="143363" y="25851"/>
                    <a:pt x="142875" y="25196"/>
                    <a:pt x="142506" y="24696"/>
                  </a:cubicBezTo>
                  <a:cubicBezTo>
                    <a:pt x="142327" y="24470"/>
                    <a:pt x="141244" y="23410"/>
                    <a:pt x="141946" y="23137"/>
                  </a:cubicBezTo>
                  <a:cubicBezTo>
                    <a:pt x="141979" y="23124"/>
                    <a:pt x="142015" y="23119"/>
                    <a:pt x="142051" y="23119"/>
                  </a:cubicBezTo>
                  <a:cubicBezTo>
                    <a:pt x="142410" y="23119"/>
                    <a:pt x="142914" y="23653"/>
                    <a:pt x="143066" y="23815"/>
                  </a:cubicBezTo>
                  <a:cubicBezTo>
                    <a:pt x="143423" y="24208"/>
                    <a:pt x="143661" y="24542"/>
                    <a:pt x="143899" y="24815"/>
                  </a:cubicBezTo>
                  <a:cubicBezTo>
                    <a:pt x="144530" y="25554"/>
                    <a:pt x="144732" y="26435"/>
                    <a:pt x="145625" y="26768"/>
                  </a:cubicBezTo>
                  <a:cubicBezTo>
                    <a:pt x="145852" y="26518"/>
                    <a:pt x="145649" y="26268"/>
                    <a:pt x="145733" y="25923"/>
                  </a:cubicBezTo>
                  <a:cubicBezTo>
                    <a:pt x="145804" y="25696"/>
                    <a:pt x="146042" y="25577"/>
                    <a:pt x="146018" y="25315"/>
                  </a:cubicBezTo>
                  <a:cubicBezTo>
                    <a:pt x="145983" y="25030"/>
                    <a:pt x="145209" y="24422"/>
                    <a:pt x="144959" y="24196"/>
                  </a:cubicBezTo>
                  <a:cubicBezTo>
                    <a:pt x="144506" y="23791"/>
                    <a:pt x="144006" y="23541"/>
                    <a:pt x="143673" y="23256"/>
                  </a:cubicBezTo>
                  <a:cubicBezTo>
                    <a:pt x="142744" y="22446"/>
                    <a:pt x="142304" y="21422"/>
                    <a:pt x="141339" y="21136"/>
                  </a:cubicBezTo>
                  <a:cubicBezTo>
                    <a:pt x="140827" y="21303"/>
                    <a:pt x="141077" y="21660"/>
                    <a:pt x="140553" y="21696"/>
                  </a:cubicBezTo>
                  <a:cubicBezTo>
                    <a:pt x="140549" y="21696"/>
                    <a:pt x="140545" y="21696"/>
                    <a:pt x="140541" y="21696"/>
                  </a:cubicBezTo>
                  <a:cubicBezTo>
                    <a:pt x="140262" y="21696"/>
                    <a:pt x="139691" y="21312"/>
                    <a:pt x="139327" y="21136"/>
                  </a:cubicBezTo>
                  <a:cubicBezTo>
                    <a:pt x="138947" y="20952"/>
                    <a:pt x="138590" y="20635"/>
                    <a:pt x="138094" y="20635"/>
                  </a:cubicBezTo>
                  <a:cubicBezTo>
                    <a:pt x="138077" y="20635"/>
                    <a:pt x="138059" y="20635"/>
                    <a:pt x="138041" y="20636"/>
                  </a:cubicBezTo>
                  <a:cubicBezTo>
                    <a:pt x="137795" y="20648"/>
                    <a:pt x="137341" y="21018"/>
                    <a:pt x="136997" y="21018"/>
                  </a:cubicBezTo>
                  <a:cubicBezTo>
                    <a:pt x="136992" y="21018"/>
                    <a:pt x="136987" y="21017"/>
                    <a:pt x="136981" y="21017"/>
                  </a:cubicBezTo>
                  <a:cubicBezTo>
                    <a:pt x="136422" y="21017"/>
                    <a:pt x="135624" y="20255"/>
                    <a:pt x="135148" y="20184"/>
                  </a:cubicBezTo>
                  <a:cubicBezTo>
                    <a:pt x="135118" y="20180"/>
                    <a:pt x="135089" y="20178"/>
                    <a:pt x="135063" y="20178"/>
                  </a:cubicBezTo>
                  <a:cubicBezTo>
                    <a:pt x="134880" y="20178"/>
                    <a:pt x="134775" y="20257"/>
                    <a:pt x="134639" y="20257"/>
                  </a:cubicBezTo>
                  <a:cubicBezTo>
                    <a:pt x="134608" y="20257"/>
                    <a:pt x="134576" y="20253"/>
                    <a:pt x="134541" y="20243"/>
                  </a:cubicBezTo>
                  <a:cubicBezTo>
                    <a:pt x="133600" y="19993"/>
                    <a:pt x="134660" y="19041"/>
                    <a:pt x="134755" y="18791"/>
                  </a:cubicBezTo>
                  <a:cubicBezTo>
                    <a:pt x="134874" y="18529"/>
                    <a:pt x="134862" y="18184"/>
                    <a:pt x="134922" y="18017"/>
                  </a:cubicBezTo>
                  <a:cubicBezTo>
                    <a:pt x="135005" y="17815"/>
                    <a:pt x="135267" y="17553"/>
                    <a:pt x="135374" y="17231"/>
                  </a:cubicBezTo>
                  <a:cubicBezTo>
                    <a:pt x="135446" y="17005"/>
                    <a:pt x="135398" y="16719"/>
                    <a:pt x="135481" y="16505"/>
                  </a:cubicBezTo>
                  <a:cubicBezTo>
                    <a:pt x="135730" y="15869"/>
                    <a:pt x="136329" y="15703"/>
                    <a:pt x="137071" y="15703"/>
                  </a:cubicBezTo>
                  <a:cubicBezTo>
                    <a:pt x="137873" y="15703"/>
                    <a:pt x="138842" y="15897"/>
                    <a:pt x="139715" y="15897"/>
                  </a:cubicBezTo>
                  <a:cubicBezTo>
                    <a:pt x="139969" y="15897"/>
                    <a:pt x="140215" y="15880"/>
                    <a:pt x="140446" y="15838"/>
                  </a:cubicBezTo>
                  <a:cubicBezTo>
                    <a:pt x="140756" y="15779"/>
                    <a:pt x="141101" y="15457"/>
                    <a:pt x="141506" y="15445"/>
                  </a:cubicBezTo>
                  <a:cubicBezTo>
                    <a:pt x="141513" y="15445"/>
                    <a:pt x="141520" y="15445"/>
                    <a:pt x="141527" y="15445"/>
                  </a:cubicBezTo>
                  <a:cubicBezTo>
                    <a:pt x="142324" y="15445"/>
                    <a:pt x="142788" y="16101"/>
                    <a:pt x="143673" y="16171"/>
                  </a:cubicBezTo>
                  <a:cubicBezTo>
                    <a:pt x="143704" y="16174"/>
                    <a:pt x="143745" y="16175"/>
                    <a:pt x="143795" y="16175"/>
                  </a:cubicBezTo>
                  <a:cubicBezTo>
                    <a:pt x="144265" y="16175"/>
                    <a:pt x="145475" y="16070"/>
                    <a:pt x="145518" y="15790"/>
                  </a:cubicBezTo>
                  <a:cubicBezTo>
                    <a:pt x="145566" y="15457"/>
                    <a:pt x="144887" y="15195"/>
                    <a:pt x="144851" y="14945"/>
                  </a:cubicBezTo>
                  <a:cubicBezTo>
                    <a:pt x="144697" y="14147"/>
                    <a:pt x="145304" y="13493"/>
                    <a:pt x="145733" y="13385"/>
                  </a:cubicBezTo>
                  <a:cubicBezTo>
                    <a:pt x="145940" y="13335"/>
                    <a:pt x="146124" y="13314"/>
                    <a:pt x="146288" y="13314"/>
                  </a:cubicBezTo>
                  <a:cubicBezTo>
                    <a:pt x="147417" y="13314"/>
                    <a:pt x="147646" y="14341"/>
                    <a:pt x="148492" y="14341"/>
                  </a:cubicBezTo>
                  <a:cubicBezTo>
                    <a:pt x="148520" y="14341"/>
                    <a:pt x="148549" y="14340"/>
                    <a:pt x="148578" y="14338"/>
                  </a:cubicBezTo>
                  <a:cubicBezTo>
                    <a:pt x="148947" y="14302"/>
                    <a:pt x="149352" y="13897"/>
                    <a:pt x="149412" y="13552"/>
                  </a:cubicBezTo>
                  <a:cubicBezTo>
                    <a:pt x="149471" y="13278"/>
                    <a:pt x="149150" y="12945"/>
                    <a:pt x="149471" y="12778"/>
                  </a:cubicBezTo>
                  <a:cubicBezTo>
                    <a:pt x="149876" y="12897"/>
                    <a:pt x="150674" y="13683"/>
                    <a:pt x="150697" y="14112"/>
                  </a:cubicBezTo>
                  <a:cubicBezTo>
                    <a:pt x="150721" y="14505"/>
                    <a:pt x="150174" y="15136"/>
                    <a:pt x="150138" y="15790"/>
                  </a:cubicBezTo>
                  <a:cubicBezTo>
                    <a:pt x="150126" y="16029"/>
                    <a:pt x="150245" y="16279"/>
                    <a:pt x="150197" y="16457"/>
                  </a:cubicBezTo>
                  <a:cubicBezTo>
                    <a:pt x="150090" y="16886"/>
                    <a:pt x="149459" y="17112"/>
                    <a:pt x="149471" y="17398"/>
                  </a:cubicBezTo>
                  <a:cubicBezTo>
                    <a:pt x="149662" y="19291"/>
                    <a:pt x="151531" y="20398"/>
                    <a:pt x="152698" y="21303"/>
                  </a:cubicBezTo>
                  <a:cubicBezTo>
                    <a:pt x="153853" y="22184"/>
                    <a:pt x="154817" y="23125"/>
                    <a:pt x="155877" y="23815"/>
                  </a:cubicBezTo>
                  <a:cubicBezTo>
                    <a:pt x="156103" y="23696"/>
                    <a:pt x="156353" y="23482"/>
                    <a:pt x="156377" y="23196"/>
                  </a:cubicBezTo>
                  <a:cubicBezTo>
                    <a:pt x="156424" y="22863"/>
                    <a:pt x="156127" y="22625"/>
                    <a:pt x="156103" y="22244"/>
                  </a:cubicBezTo>
                  <a:cubicBezTo>
                    <a:pt x="156091" y="21994"/>
                    <a:pt x="156293" y="21755"/>
                    <a:pt x="156270" y="21529"/>
                  </a:cubicBezTo>
                  <a:cubicBezTo>
                    <a:pt x="156234" y="21184"/>
                    <a:pt x="155900" y="21113"/>
                    <a:pt x="155936" y="20851"/>
                  </a:cubicBezTo>
                  <a:cubicBezTo>
                    <a:pt x="156031" y="20446"/>
                    <a:pt x="156520" y="20529"/>
                    <a:pt x="156496" y="20136"/>
                  </a:cubicBezTo>
                  <a:cubicBezTo>
                    <a:pt x="156472" y="19815"/>
                    <a:pt x="155746" y="19708"/>
                    <a:pt x="155662" y="19243"/>
                  </a:cubicBezTo>
                  <a:cubicBezTo>
                    <a:pt x="155603" y="18969"/>
                    <a:pt x="155805" y="18922"/>
                    <a:pt x="155769" y="18517"/>
                  </a:cubicBezTo>
                  <a:cubicBezTo>
                    <a:pt x="155615" y="18243"/>
                    <a:pt x="155317" y="18231"/>
                    <a:pt x="155043" y="18017"/>
                  </a:cubicBezTo>
                  <a:cubicBezTo>
                    <a:pt x="154710" y="17743"/>
                    <a:pt x="154484" y="17267"/>
                    <a:pt x="154103" y="17124"/>
                  </a:cubicBezTo>
                  <a:cubicBezTo>
                    <a:pt x="153757" y="16993"/>
                    <a:pt x="153424" y="17136"/>
                    <a:pt x="153150" y="16957"/>
                  </a:cubicBezTo>
                  <a:cubicBezTo>
                    <a:pt x="152733" y="16672"/>
                    <a:pt x="152852" y="15957"/>
                    <a:pt x="152650" y="15445"/>
                  </a:cubicBezTo>
                  <a:cubicBezTo>
                    <a:pt x="152832" y="15104"/>
                    <a:pt x="153106" y="15026"/>
                    <a:pt x="153409" y="15026"/>
                  </a:cubicBezTo>
                  <a:cubicBezTo>
                    <a:pt x="153666" y="15026"/>
                    <a:pt x="153944" y="15082"/>
                    <a:pt x="154206" y="15082"/>
                  </a:cubicBezTo>
                  <a:cubicBezTo>
                    <a:pt x="154285" y="15082"/>
                    <a:pt x="154361" y="15077"/>
                    <a:pt x="154436" y="15064"/>
                  </a:cubicBezTo>
                  <a:cubicBezTo>
                    <a:pt x="154674" y="15017"/>
                    <a:pt x="154936" y="14671"/>
                    <a:pt x="155210" y="14612"/>
                  </a:cubicBezTo>
                  <a:cubicBezTo>
                    <a:pt x="155299" y="14593"/>
                    <a:pt x="155387" y="14585"/>
                    <a:pt x="155476" y="14585"/>
                  </a:cubicBezTo>
                  <a:cubicBezTo>
                    <a:pt x="156079" y="14585"/>
                    <a:pt x="156670" y="14956"/>
                    <a:pt x="157103" y="14956"/>
                  </a:cubicBezTo>
                  <a:cubicBezTo>
                    <a:pt x="157144" y="14956"/>
                    <a:pt x="157184" y="14952"/>
                    <a:pt x="157222" y="14945"/>
                  </a:cubicBezTo>
                  <a:cubicBezTo>
                    <a:pt x="157627" y="14874"/>
                    <a:pt x="157960" y="13969"/>
                    <a:pt x="158329" y="13612"/>
                  </a:cubicBezTo>
                  <a:cubicBezTo>
                    <a:pt x="158651" y="13314"/>
                    <a:pt x="159496" y="12778"/>
                    <a:pt x="160008" y="12719"/>
                  </a:cubicBezTo>
                  <a:cubicBezTo>
                    <a:pt x="160028" y="12716"/>
                    <a:pt x="160048" y="12715"/>
                    <a:pt x="160068" y="12715"/>
                  </a:cubicBezTo>
                  <a:cubicBezTo>
                    <a:pt x="160262" y="12715"/>
                    <a:pt x="160494" y="12805"/>
                    <a:pt x="160732" y="12805"/>
                  </a:cubicBezTo>
                  <a:cubicBezTo>
                    <a:pt x="160879" y="12805"/>
                    <a:pt x="161029" y="12770"/>
                    <a:pt x="161175" y="12659"/>
                  </a:cubicBezTo>
                  <a:cubicBezTo>
                    <a:pt x="160972" y="11719"/>
                    <a:pt x="158520" y="11790"/>
                    <a:pt x="158448" y="10826"/>
                  </a:cubicBezTo>
                  <a:cubicBezTo>
                    <a:pt x="158413" y="10492"/>
                    <a:pt x="158782" y="10123"/>
                    <a:pt x="159115" y="10040"/>
                  </a:cubicBezTo>
                  <a:cubicBezTo>
                    <a:pt x="159377" y="9975"/>
                    <a:pt x="159633" y="9947"/>
                    <a:pt x="159884" y="9947"/>
                  </a:cubicBezTo>
                  <a:cubicBezTo>
                    <a:pt x="161387" y="9947"/>
                    <a:pt x="162707" y="10952"/>
                    <a:pt x="164163" y="10952"/>
                  </a:cubicBezTo>
                  <a:cubicBezTo>
                    <a:pt x="164370" y="10952"/>
                    <a:pt x="164581" y="10932"/>
                    <a:pt x="164794" y="10885"/>
                  </a:cubicBezTo>
                  <a:cubicBezTo>
                    <a:pt x="164949" y="9302"/>
                    <a:pt x="162973" y="8611"/>
                    <a:pt x="161282" y="8599"/>
                  </a:cubicBezTo>
                  <a:cubicBezTo>
                    <a:pt x="161268" y="8599"/>
                    <a:pt x="161253" y="8598"/>
                    <a:pt x="161239" y="8598"/>
                  </a:cubicBezTo>
                  <a:cubicBezTo>
                    <a:pt x="160942" y="8598"/>
                    <a:pt x="160720" y="8707"/>
                    <a:pt x="160483" y="8707"/>
                  </a:cubicBezTo>
                  <a:cubicBezTo>
                    <a:pt x="160471" y="8707"/>
                    <a:pt x="160460" y="8707"/>
                    <a:pt x="160449" y="8706"/>
                  </a:cubicBezTo>
                  <a:cubicBezTo>
                    <a:pt x="159913" y="8694"/>
                    <a:pt x="159258" y="8290"/>
                    <a:pt x="158615" y="8099"/>
                  </a:cubicBezTo>
                  <a:cubicBezTo>
                    <a:pt x="157520" y="7754"/>
                    <a:pt x="156139" y="7611"/>
                    <a:pt x="155103" y="7313"/>
                  </a:cubicBezTo>
                  <a:cubicBezTo>
                    <a:pt x="154912" y="7266"/>
                    <a:pt x="154734" y="7087"/>
                    <a:pt x="154543" y="7039"/>
                  </a:cubicBezTo>
                  <a:cubicBezTo>
                    <a:pt x="154442" y="7010"/>
                    <a:pt x="154335" y="7010"/>
                    <a:pt x="154223" y="7010"/>
                  </a:cubicBezTo>
                  <a:cubicBezTo>
                    <a:pt x="154112" y="7010"/>
                    <a:pt x="153995" y="7010"/>
                    <a:pt x="153876" y="6980"/>
                  </a:cubicBezTo>
                  <a:cubicBezTo>
                    <a:pt x="153614" y="6908"/>
                    <a:pt x="153400" y="6730"/>
                    <a:pt x="153150" y="6706"/>
                  </a:cubicBezTo>
                  <a:cubicBezTo>
                    <a:pt x="153067" y="6694"/>
                    <a:pt x="152985" y="6689"/>
                    <a:pt x="152905" y="6689"/>
                  </a:cubicBezTo>
                  <a:cubicBezTo>
                    <a:pt x="152489" y="6689"/>
                    <a:pt x="152099" y="6823"/>
                    <a:pt x="151650" y="6873"/>
                  </a:cubicBezTo>
                  <a:cubicBezTo>
                    <a:pt x="151418" y="6895"/>
                    <a:pt x="151177" y="6906"/>
                    <a:pt x="150939" y="6906"/>
                  </a:cubicBezTo>
                  <a:cubicBezTo>
                    <a:pt x="150407" y="6906"/>
                    <a:pt x="149882" y="6852"/>
                    <a:pt x="149471" y="6754"/>
                  </a:cubicBezTo>
                  <a:cubicBezTo>
                    <a:pt x="148709" y="6575"/>
                    <a:pt x="148138" y="6027"/>
                    <a:pt x="147518" y="5980"/>
                  </a:cubicBezTo>
                  <a:cubicBezTo>
                    <a:pt x="147498" y="5978"/>
                    <a:pt x="147476" y="5977"/>
                    <a:pt x="147455" y="5977"/>
                  </a:cubicBezTo>
                  <a:cubicBezTo>
                    <a:pt x="147215" y="5977"/>
                    <a:pt x="146925" y="6087"/>
                    <a:pt x="146685" y="6087"/>
                  </a:cubicBezTo>
                  <a:cubicBezTo>
                    <a:pt x="146360" y="6087"/>
                    <a:pt x="146061" y="5970"/>
                    <a:pt x="145806" y="5970"/>
                  </a:cubicBezTo>
                  <a:cubicBezTo>
                    <a:pt x="145678" y="5970"/>
                    <a:pt x="145562" y="6000"/>
                    <a:pt x="145459" y="6087"/>
                  </a:cubicBezTo>
                  <a:cubicBezTo>
                    <a:pt x="145125" y="6313"/>
                    <a:pt x="145744" y="6635"/>
                    <a:pt x="145399" y="6873"/>
                  </a:cubicBezTo>
                  <a:cubicBezTo>
                    <a:pt x="145343" y="6882"/>
                    <a:pt x="145287" y="6886"/>
                    <a:pt x="145230" y="6886"/>
                  </a:cubicBezTo>
                  <a:cubicBezTo>
                    <a:pt x="144485" y="6886"/>
                    <a:pt x="143694" y="6146"/>
                    <a:pt x="143184" y="6146"/>
                  </a:cubicBezTo>
                  <a:cubicBezTo>
                    <a:pt x="143180" y="6146"/>
                    <a:pt x="143176" y="6146"/>
                    <a:pt x="143173" y="6146"/>
                  </a:cubicBezTo>
                  <a:cubicBezTo>
                    <a:pt x="142744" y="6146"/>
                    <a:pt x="142518" y="6456"/>
                    <a:pt x="142173" y="6480"/>
                  </a:cubicBezTo>
                  <a:cubicBezTo>
                    <a:pt x="142163" y="6480"/>
                    <a:pt x="142154" y="6481"/>
                    <a:pt x="142144" y="6481"/>
                  </a:cubicBezTo>
                  <a:cubicBezTo>
                    <a:pt x="141969" y="6481"/>
                    <a:pt x="141743" y="6383"/>
                    <a:pt x="141506" y="6361"/>
                  </a:cubicBezTo>
                  <a:cubicBezTo>
                    <a:pt x="141315" y="6346"/>
                    <a:pt x="141106" y="6340"/>
                    <a:pt x="140886" y="6340"/>
                  </a:cubicBezTo>
                  <a:cubicBezTo>
                    <a:pt x="140180" y="6340"/>
                    <a:pt x="139361" y="6399"/>
                    <a:pt x="138645" y="6399"/>
                  </a:cubicBezTo>
                  <a:cubicBezTo>
                    <a:pt x="138349" y="6399"/>
                    <a:pt x="138072" y="6389"/>
                    <a:pt x="137827" y="6361"/>
                  </a:cubicBezTo>
                  <a:cubicBezTo>
                    <a:pt x="137100" y="6289"/>
                    <a:pt x="136827" y="5742"/>
                    <a:pt x="136148" y="5480"/>
                  </a:cubicBezTo>
                  <a:cubicBezTo>
                    <a:pt x="135363" y="5158"/>
                    <a:pt x="134423" y="5067"/>
                    <a:pt x="133514" y="5067"/>
                  </a:cubicBezTo>
                  <a:cubicBezTo>
                    <a:pt x="132976" y="5067"/>
                    <a:pt x="132447" y="5099"/>
                    <a:pt x="131969" y="5134"/>
                  </a:cubicBezTo>
                  <a:cubicBezTo>
                    <a:pt x="131524" y="5172"/>
                    <a:pt x="131072" y="5278"/>
                    <a:pt x="130607" y="5278"/>
                  </a:cubicBezTo>
                  <a:cubicBezTo>
                    <a:pt x="130486" y="5278"/>
                    <a:pt x="130365" y="5271"/>
                    <a:pt x="130242" y="5253"/>
                  </a:cubicBezTo>
                  <a:cubicBezTo>
                    <a:pt x="129969" y="5218"/>
                    <a:pt x="129671" y="4992"/>
                    <a:pt x="129302" y="4920"/>
                  </a:cubicBezTo>
                  <a:cubicBezTo>
                    <a:pt x="128742" y="4813"/>
                    <a:pt x="128099" y="4872"/>
                    <a:pt x="127730" y="4753"/>
                  </a:cubicBezTo>
                  <a:cubicBezTo>
                    <a:pt x="127183" y="4563"/>
                    <a:pt x="126790" y="4015"/>
                    <a:pt x="126230" y="3920"/>
                  </a:cubicBezTo>
                  <a:cubicBezTo>
                    <a:pt x="126111" y="3897"/>
                    <a:pt x="125989" y="3889"/>
                    <a:pt x="125865" y="3889"/>
                  </a:cubicBezTo>
                  <a:cubicBezTo>
                    <a:pt x="125484" y="3889"/>
                    <a:pt x="125079" y="3968"/>
                    <a:pt x="124674" y="3968"/>
                  </a:cubicBezTo>
                  <a:cubicBezTo>
                    <a:pt x="124653" y="3968"/>
                    <a:pt x="124632" y="3968"/>
                    <a:pt x="124611" y="3968"/>
                  </a:cubicBezTo>
                  <a:cubicBezTo>
                    <a:pt x="123374" y="3939"/>
                    <a:pt x="122070" y="3836"/>
                    <a:pt x="120753" y="3836"/>
                  </a:cubicBezTo>
                  <a:cubicBezTo>
                    <a:pt x="120408" y="3836"/>
                    <a:pt x="120063" y="3843"/>
                    <a:pt x="119717" y="3860"/>
                  </a:cubicBezTo>
                  <a:cubicBezTo>
                    <a:pt x="119432" y="4063"/>
                    <a:pt x="119503" y="4420"/>
                    <a:pt x="119158" y="4587"/>
                  </a:cubicBezTo>
                  <a:cubicBezTo>
                    <a:pt x="118918" y="4695"/>
                    <a:pt x="118601" y="4732"/>
                    <a:pt x="118244" y="4732"/>
                  </a:cubicBezTo>
                  <a:cubicBezTo>
                    <a:pt x="117508" y="4732"/>
                    <a:pt x="116601" y="4576"/>
                    <a:pt x="115853" y="4576"/>
                  </a:cubicBezTo>
                  <a:cubicBezTo>
                    <a:pt x="115613" y="4576"/>
                    <a:pt x="115390" y="4592"/>
                    <a:pt x="115193" y="4634"/>
                  </a:cubicBezTo>
                  <a:cubicBezTo>
                    <a:pt x="114848" y="4801"/>
                    <a:pt x="114824" y="5194"/>
                    <a:pt x="114479" y="5253"/>
                  </a:cubicBezTo>
                  <a:cubicBezTo>
                    <a:pt x="114458" y="5257"/>
                    <a:pt x="114435" y="5258"/>
                    <a:pt x="114410" y="5258"/>
                  </a:cubicBezTo>
                  <a:cubicBezTo>
                    <a:pt x="114071" y="5258"/>
                    <a:pt x="113411" y="4968"/>
                    <a:pt x="113133" y="4801"/>
                  </a:cubicBezTo>
                  <a:cubicBezTo>
                    <a:pt x="112824" y="4622"/>
                    <a:pt x="112633" y="4218"/>
                    <a:pt x="112300" y="3968"/>
                  </a:cubicBezTo>
                  <a:cubicBezTo>
                    <a:pt x="111847" y="3622"/>
                    <a:pt x="111145" y="3170"/>
                    <a:pt x="110740" y="3075"/>
                  </a:cubicBezTo>
                  <a:cubicBezTo>
                    <a:pt x="110492" y="3017"/>
                    <a:pt x="110210" y="2999"/>
                    <a:pt x="109910" y="2999"/>
                  </a:cubicBezTo>
                  <a:cubicBezTo>
                    <a:pt x="109437" y="2999"/>
                    <a:pt x="108919" y="3043"/>
                    <a:pt x="108419" y="3043"/>
                  </a:cubicBezTo>
                  <a:cubicBezTo>
                    <a:pt x="108262" y="3043"/>
                    <a:pt x="108106" y="3039"/>
                    <a:pt x="107954" y="3027"/>
                  </a:cubicBezTo>
                  <a:cubicBezTo>
                    <a:pt x="107744" y="3006"/>
                    <a:pt x="107451" y="2902"/>
                    <a:pt x="107213" y="2902"/>
                  </a:cubicBezTo>
                  <a:cubicBezTo>
                    <a:pt x="107181" y="2902"/>
                    <a:pt x="107150" y="2904"/>
                    <a:pt x="107121" y="2908"/>
                  </a:cubicBezTo>
                  <a:cubicBezTo>
                    <a:pt x="106644" y="2991"/>
                    <a:pt x="106192" y="3503"/>
                    <a:pt x="105608" y="3527"/>
                  </a:cubicBezTo>
                  <a:cubicBezTo>
                    <a:pt x="105598" y="3527"/>
                    <a:pt x="105587" y="3528"/>
                    <a:pt x="105577" y="3528"/>
                  </a:cubicBezTo>
                  <a:cubicBezTo>
                    <a:pt x="105300" y="3528"/>
                    <a:pt x="105000" y="3383"/>
                    <a:pt x="104668" y="3360"/>
                  </a:cubicBezTo>
                  <a:cubicBezTo>
                    <a:pt x="104622" y="3356"/>
                    <a:pt x="104574" y="3355"/>
                    <a:pt x="104527" y="3355"/>
                  </a:cubicBezTo>
                  <a:cubicBezTo>
                    <a:pt x="104369" y="3355"/>
                    <a:pt x="104206" y="3372"/>
                    <a:pt x="104058" y="3372"/>
                  </a:cubicBezTo>
                  <a:cubicBezTo>
                    <a:pt x="103996" y="3372"/>
                    <a:pt x="103937" y="3369"/>
                    <a:pt x="103882" y="3360"/>
                  </a:cubicBezTo>
                  <a:cubicBezTo>
                    <a:pt x="103572" y="3301"/>
                    <a:pt x="103311" y="3075"/>
                    <a:pt x="102989" y="3027"/>
                  </a:cubicBezTo>
                  <a:cubicBezTo>
                    <a:pt x="102429" y="2932"/>
                    <a:pt x="101584" y="2908"/>
                    <a:pt x="100929" y="2908"/>
                  </a:cubicBezTo>
                  <a:cubicBezTo>
                    <a:pt x="100554" y="2908"/>
                    <a:pt x="100213" y="3008"/>
                    <a:pt x="99874" y="3008"/>
                  </a:cubicBezTo>
                  <a:cubicBezTo>
                    <a:pt x="99762" y="3008"/>
                    <a:pt x="99649" y="2997"/>
                    <a:pt x="99536" y="2967"/>
                  </a:cubicBezTo>
                  <a:cubicBezTo>
                    <a:pt x="98870" y="2789"/>
                    <a:pt x="98536" y="2277"/>
                    <a:pt x="97977" y="2074"/>
                  </a:cubicBezTo>
                  <a:cubicBezTo>
                    <a:pt x="97846" y="1193"/>
                    <a:pt x="97357" y="1277"/>
                    <a:pt x="96643" y="1015"/>
                  </a:cubicBezTo>
                  <a:cubicBezTo>
                    <a:pt x="96417" y="931"/>
                    <a:pt x="96214" y="729"/>
                    <a:pt x="96024" y="681"/>
                  </a:cubicBezTo>
                  <a:cubicBezTo>
                    <a:pt x="95691" y="593"/>
                    <a:pt x="95345" y="566"/>
                    <a:pt x="94992" y="566"/>
                  </a:cubicBezTo>
                  <a:cubicBezTo>
                    <a:pt x="94457" y="566"/>
                    <a:pt x="93905" y="627"/>
                    <a:pt x="93350" y="627"/>
                  </a:cubicBezTo>
                  <a:cubicBezTo>
                    <a:pt x="93090" y="627"/>
                    <a:pt x="92830" y="614"/>
                    <a:pt x="92571" y="574"/>
                  </a:cubicBezTo>
                  <a:cubicBezTo>
                    <a:pt x="92190" y="515"/>
                    <a:pt x="91857" y="74"/>
                    <a:pt x="91452" y="15"/>
                  </a:cubicBezTo>
                  <a:cubicBezTo>
                    <a:pt x="91395" y="5"/>
                    <a:pt x="91336" y="1"/>
                    <a:pt x="9127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54"/>
            <p:cNvSpPr/>
            <p:nvPr/>
          </p:nvSpPr>
          <p:spPr>
            <a:xfrm>
              <a:off x="4918325" y="2304975"/>
              <a:ext cx="24175" cy="14500"/>
            </a:xfrm>
            <a:custGeom>
              <a:rect b="b" l="l" r="r" t="t"/>
              <a:pathLst>
                <a:path extrusionOk="0" h="580" w="967">
                  <a:moveTo>
                    <a:pt x="435" y="0"/>
                  </a:moveTo>
                  <a:cubicBezTo>
                    <a:pt x="211" y="0"/>
                    <a:pt x="0" y="127"/>
                    <a:pt x="72" y="405"/>
                  </a:cubicBezTo>
                  <a:cubicBezTo>
                    <a:pt x="137" y="523"/>
                    <a:pt x="313" y="579"/>
                    <a:pt x="488" y="579"/>
                  </a:cubicBezTo>
                  <a:cubicBezTo>
                    <a:pt x="633" y="579"/>
                    <a:pt x="777" y="540"/>
                    <a:pt x="858" y="465"/>
                  </a:cubicBezTo>
                  <a:cubicBezTo>
                    <a:pt x="966" y="166"/>
                    <a:pt x="691" y="0"/>
                    <a:pt x="43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54"/>
            <p:cNvSpPr/>
            <p:nvPr/>
          </p:nvSpPr>
          <p:spPr>
            <a:xfrm>
              <a:off x="4748975" y="3137000"/>
              <a:ext cx="31875" cy="18350"/>
            </a:xfrm>
            <a:custGeom>
              <a:rect b="b" l="l" r="r" t="t"/>
              <a:pathLst>
                <a:path extrusionOk="0" h="734" w="1275">
                  <a:moveTo>
                    <a:pt x="760" y="1"/>
                  </a:moveTo>
                  <a:cubicBezTo>
                    <a:pt x="409" y="1"/>
                    <a:pt x="15" y="174"/>
                    <a:pt x="0" y="450"/>
                  </a:cubicBezTo>
                  <a:cubicBezTo>
                    <a:pt x="81" y="652"/>
                    <a:pt x="273" y="734"/>
                    <a:pt x="485" y="734"/>
                  </a:cubicBezTo>
                  <a:cubicBezTo>
                    <a:pt x="835" y="734"/>
                    <a:pt x="1237" y="510"/>
                    <a:pt x="1274" y="236"/>
                  </a:cubicBezTo>
                  <a:cubicBezTo>
                    <a:pt x="1195" y="72"/>
                    <a:pt x="986" y="1"/>
                    <a:pt x="76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54"/>
            <p:cNvSpPr/>
            <p:nvPr/>
          </p:nvSpPr>
          <p:spPr>
            <a:xfrm>
              <a:off x="4270925" y="3066650"/>
              <a:ext cx="67000" cy="32800"/>
            </a:xfrm>
            <a:custGeom>
              <a:rect b="b" l="l" r="r" t="t"/>
              <a:pathLst>
                <a:path extrusionOk="0" h="1312" w="2680">
                  <a:moveTo>
                    <a:pt x="1061" y="1"/>
                  </a:moveTo>
                  <a:cubicBezTo>
                    <a:pt x="639" y="1"/>
                    <a:pt x="253" y="57"/>
                    <a:pt x="1" y="263"/>
                  </a:cubicBezTo>
                  <a:cubicBezTo>
                    <a:pt x="418" y="930"/>
                    <a:pt x="1263" y="1156"/>
                    <a:pt x="2180" y="1311"/>
                  </a:cubicBezTo>
                  <a:cubicBezTo>
                    <a:pt x="2513" y="1073"/>
                    <a:pt x="2525" y="514"/>
                    <a:pt x="2680" y="85"/>
                  </a:cubicBezTo>
                  <a:lnTo>
                    <a:pt x="2680" y="85"/>
                  </a:lnTo>
                  <a:cubicBezTo>
                    <a:pt x="2650" y="86"/>
                    <a:pt x="2620" y="86"/>
                    <a:pt x="2590" y="86"/>
                  </a:cubicBezTo>
                  <a:cubicBezTo>
                    <a:pt x="2148" y="86"/>
                    <a:pt x="1578" y="1"/>
                    <a:pt x="106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54"/>
            <p:cNvSpPr/>
            <p:nvPr/>
          </p:nvSpPr>
          <p:spPr>
            <a:xfrm>
              <a:off x="4167950" y="2989275"/>
              <a:ext cx="38150" cy="56675"/>
            </a:xfrm>
            <a:custGeom>
              <a:rect b="b" l="l" r="r" t="t"/>
              <a:pathLst>
                <a:path extrusionOk="0" h="2267" w="1526">
                  <a:moveTo>
                    <a:pt x="786" y="1"/>
                  </a:moveTo>
                  <a:cubicBezTo>
                    <a:pt x="567" y="1"/>
                    <a:pt x="311" y="131"/>
                    <a:pt x="60" y="394"/>
                  </a:cubicBezTo>
                  <a:cubicBezTo>
                    <a:pt x="72" y="1025"/>
                    <a:pt x="119" y="1418"/>
                    <a:pt x="0" y="1965"/>
                  </a:cubicBezTo>
                  <a:cubicBezTo>
                    <a:pt x="114" y="2182"/>
                    <a:pt x="273" y="2266"/>
                    <a:pt x="442" y="2266"/>
                  </a:cubicBezTo>
                  <a:cubicBezTo>
                    <a:pt x="803" y="2266"/>
                    <a:pt x="1212" y="1881"/>
                    <a:pt x="1334" y="1573"/>
                  </a:cubicBezTo>
                  <a:cubicBezTo>
                    <a:pt x="1525" y="536"/>
                    <a:pt x="1230" y="1"/>
                    <a:pt x="78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54"/>
            <p:cNvSpPr/>
            <p:nvPr/>
          </p:nvSpPr>
          <p:spPr>
            <a:xfrm>
              <a:off x="4172600" y="2950650"/>
              <a:ext cx="26325" cy="24975"/>
            </a:xfrm>
            <a:custGeom>
              <a:rect b="b" l="l" r="r" t="t"/>
              <a:pathLst>
                <a:path extrusionOk="0" h="999" w="1053">
                  <a:moveTo>
                    <a:pt x="674" y="1"/>
                  </a:moveTo>
                  <a:cubicBezTo>
                    <a:pt x="257" y="1"/>
                    <a:pt x="1" y="892"/>
                    <a:pt x="600" y="998"/>
                  </a:cubicBezTo>
                  <a:cubicBezTo>
                    <a:pt x="850" y="843"/>
                    <a:pt x="1052" y="629"/>
                    <a:pt x="981" y="165"/>
                  </a:cubicBezTo>
                  <a:cubicBezTo>
                    <a:pt x="876" y="48"/>
                    <a:pt x="771" y="1"/>
                    <a:pt x="67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54"/>
            <p:cNvSpPr/>
            <p:nvPr/>
          </p:nvSpPr>
          <p:spPr>
            <a:xfrm>
              <a:off x="3867025" y="2546300"/>
              <a:ext cx="161925" cy="209450"/>
            </a:xfrm>
            <a:custGeom>
              <a:rect b="b" l="l" r="r" t="t"/>
              <a:pathLst>
                <a:path extrusionOk="0" h="8378" w="6477">
                  <a:moveTo>
                    <a:pt x="2738" y="0"/>
                  </a:moveTo>
                  <a:cubicBezTo>
                    <a:pt x="2719" y="0"/>
                    <a:pt x="2699" y="1"/>
                    <a:pt x="2679" y="3"/>
                  </a:cubicBezTo>
                  <a:cubicBezTo>
                    <a:pt x="2393" y="373"/>
                    <a:pt x="1881" y="230"/>
                    <a:pt x="1393" y="396"/>
                  </a:cubicBezTo>
                  <a:cubicBezTo>
                    <a:pt x="1000" y="539"/>
                    <a:pt x="274" y="1218"/>
                    <a:pt x="167" y="1456"/>
                  </a:cubicBezTo>
                  <a:cubicBezTo>
                    <a:pt x="0" y="1849"/>
                    <a:pt x="202" y="2289"/>
                    <a:pt x="167" y="2909"/>
                  </a:cubicBezTo>
                  <a:cubicBezTo>
                    <a:pt x="488" y="3040"/>
                    <a:pt x="679" y="3659"/>
                    <a:pt x="1226" y="3968"/>
                  </a:cubicBezTo>
                  <a:cubicBezTo>
                    <a:pt x="1429" y="4075"/>
                    <a:pt x="1715" y="4028"/>
                    <a:pt x="1893" y="4135"/>
                  </a:cubicBezTo>
                  <a:cubicBezTo>
                    <a:pt x="2215" y="4314"/>
                    <a:pt x="2465" y="4706"/>
                    <a:pt x="2393" y="5028"/>
                  </a:cubicBezTo>
                  <a:cubicBezTo>
                    <a:pt x="2298" y="5480"/>
                    <a:pt x="1703" y="5349"/>
                    <a:pt x="1393" y="5695"/>
                  </a:cubicBezTo>
                  <a:cubicBezTo>
                    <a:pt x="1453" y="6338"/>
                    <a:pt x="941" y="6433"/>
                    <a:pt x="774" y="6861"/>
                  </a:cubicBezTo>
                  <a:cubicBezTo>
                    <a:pt x="881" y="7135"/>
                    <a:pt x="1298" y="7088"/>
                    <a:pt x="1334" y="7421"/>
                  </a:cubicBezTo>
                  <a:cubicBezTo>
                    <a:pt x="1274" y="7778"/>
                    <a:pt x="643" y="7826"/>
                    <a:pt x="774" y="8195"/>
                  </a:cubicBezTo>
                  <a:cubicBezTo>
                    <a:pt x="949" y="8329"/>
                    <a:pt x="1125" y="8377"/>
                    <a:pt x="1300" y="8377"/>
                  </a:cubicBezTo>
                  <a:cubicBezTo>
                    <a:pt x="1733" y="8377"/>
                    <a:pt x="2161" y="8079"/>
                    <a:pt x="2560" y="8028"/>
                  </a:cubicBezTo>
                  <a:cubicBezTo>
                    <a:pt x="2928" y="7983"/>
                    <a:pt x="3299" y="7977"/>
                    <a:pt x="3658" y="7977"/>
                  </a:cubicBezTo>
                  <a:cubicBezTo>
                    <a:pt x="3766" y="7977"/>
                    <a:pt x="3873" y="7978"/>
                    <a:pt x="3978" y="7978"/>
                  </a:cubicBezTo>
                  <a:cubicBezTo>
                    <a:pt x="4712" y="7978"/>
                    <a:pt x="5376" y="7955"/>
                    <a:pt x="5846" y="7588"/>
                  </a:cubicBezTo>
                  <a:cubicBezTo>
                    <a:pt x="5751" y="6992"/>
                    <a:pt x="6477" y="6778"/>
                    <a:pt x="6406" y="6242"/>
                  </a:cubicBezTo>
                  <a:cubicBezTo>
                    <a:pt x="6358" y="5849"/>
                    <a:pt x="5703" y="5802"/>
                    <a:pt x="5405" y="5528"/>
                  </a:cubicBezTo>
                  <a:cubicBezTo>
                    <a:pt x="5251" y="5373"/>
                    <a:pt x="5203" y="5028"/>
                    <a:pt x="5013" y="4742"/>
                  </a:cubicBezTo>
                  <a:cubicBezTo>
                    <a:pt x="4798" y="4409"/>
                    <a:pt x="4370" y="4171"/>
                    <a:pt x="4120" y="3849"/>
                  </a:cubicBezTo>
                  <a:cubicBezTo>
                    <a:pt x="3798" y="3421"/>
                    <a:pt x="3119" y="2790"/>
                    <a:pt x="3119" y="2456"/>
                  </a:cubicBezTo>
                  <a:cubicBezTo>
                    <a:pt x="3119" y="2075"/>
                    <a:pt x="3596" y="1980"/>
                    <a:pt x="3679" y="1456"/>
                  </a:cubicBezTo>
                  <a:cubicBezTo>
                    <a:pt x="3584" y="980"/>
                    <a:pt x="2691" y="1289"/>
                    <a:pt x="2619" y="789"/>
                  </a:cubicBezTo>
                  <a:cubicBezTo>
                    <a:pt x="2655" y="468"/>
                    <a:pt x="2953" y="408"/>
                    <a:pt x="2953" y="63"/>
                  </a:cubicBezTo>
                  <a:cubicBezTo>
                    <a:pt x="2903" y="24"/>
                    <a:pt x="2830" y="0"/>
                    <a:pt x="273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54"/>
            <p:cNvSpPr/>
            <p:nvPr/>
          </p:nvSpPr>
          <p:spPr>
            <a:xfrm>
              <a:off x="3768200" y="2633150"/>
              <a:ext cx="108650" cy="92625"/>
            </a:xfrm>
            <a:custGeom>
              <a:rect b="b" l="l" r="r" t="t"/>
              <a:pathLst>
                <a:path extrusionOk="0" h="3705" w="4346">
                  <a:moveTo>
                    <a:pt x="3001" y="0"/>
                  </a:moveTo>
                  <a:cubicBezTo>
                    <a:pt x="2706" y="0"/>
                    <a:pt x="2408" y="63"/>
                    <a:pt x="2167" y="208"/>
                  </a:cubicBezTo>
                  <a:cubicBezTo>
                    <a:pt x="1750" y="470"/>
                    <a:pt x="1607" y="863"/>
                    <a:pt x="1274" y="994"/>
                  </a:cubicBezTo>
                  <a:cubicBezTo>
                    <a:pt x="822" y="1161"/>
                    <a:pt x="512" y="1018"/>
                    <a:pt x="441" y="1435"/>
                  </a:cubicBezTo>
                  <a:cubicBezTo>
                    <a:pt x="381" y="1780"/>
                    <a:pt x="726" y="1947"/>
                    <a:pt x="726" y="2268"/>
                  </a:cubicBezTo>
                  <a:cubicBezTo>
                    <a:pt x="560" y="2685"/>
                    <a:pt x="72" y="2780"/>
                    <a:pt x="0" y="3280"/>
                  </a:cubicBezTo>
                  <a:cubicBezTo>
                    <a:pt x="192" y="3595"/>
                    <a:pt x="478" y="3705"/>
                    <a:pt x="799" y="3705"/>
                  </a:cubicBezTo>
                  <a:cubicBezTo>
                    <a:pt x="1414" y="3705"/>
                    <a:pt x="2158" y="3302"/>
                    <a:pt x="2620" y="3161"/>
                  </a:cubicBezTo>
                  <a:cubicBezTo>
                    <a:pt x="2929" y="3066"/>
                    <a:pt x="3393" y="3090"/>
                    <a:pt x="3560" y="2828"/>
                  </a:cubicBezTo>
                  <a:cubicBezTo>
                    <a:pt x="3763" y="2542"/>
                    <a:pt x="3584" y="2030"/>
                    <a:pt x="3727" y="1602"/>
                  </a:cubicBezTo>
                  <a:cubicBezTo>
                    <a:pt x="3893" y="1137"/>
                    <a:pt x="4346" y="1078"/>
                    <a:pt x="4286" y="661"/>
                  </a:cubicBezTo>
                  <a:cubicBezTo>
                    <a:pt x="4238" y="281"/>
                    <a:pt x="3625" y="0"/>
                    <a:pt x="300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54"/>
            <p:cNvSpPr/>
            <p:nvPr/>
          </p:nvSpPr>
          <p:spPr>
            <a:xfrm>
              <a:off x="2828275" y="2329200"/>
              <a:ext cx="44600" cy="26100"/>
            </a:xfrm>
            <a:custGeom>
              <a:rect b="b" l="l" r="r" t="t"/>
              <a:pathLst>
                <a:path extrusionOk="0" h="1044" w="1784">
                  <a:moveTo>
                    <a:pt x="1151" y="0"/>
                  </a:moveTo>
                  <a:cubicBezTo>
                    <a:pt x="628" y="0"/>
                    <a:pt x="1" y="423"/>
                    <a:pt x="92" y="782"/>
                  </a:cubicBezTo>
                  <a:cubicBezTo>
                    <a:pt x="135" y="969"/>
                    <a:pt x="304" y="1044"/>
                    <a:pt x="518" y="1044"/>
                  </a:cubicBezTo>
                  <a:cubicBezTo>
                    <a:pt x="1025" y="1044"/>
                    <a:pt x="1784" y="622"/>
                    <a:pt x="1700" y="270"/>
                  </a:cubicBezTo>
                  <a:cubicBezTo>
                    <a:pt x="1579" y="77"/>
                    <a:pt x="1374" y="0"/>
                    <a:pt x="115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54"/>
            <p:cNvSpPr/>
            <p:nvPr/>
          </p:nvSpPr>
          <p:spPr>
            <a:xfrm>
              <a:off x="2607025" y="2450825"/>
              <a:ext cx="31475" cy="20300"/>
            </a:xfrm>
            <a:custGeom>
              <a:rect b="b" l="l" r="r" t="t"/>
              <a:pathLst>
                <a:path extrusionOk="0" h="812" w="1259">
                  <a:moveTo>
                    <a:pt x="641" y="1"/>
                  </a:moveTo>
                  <a:cubicBezTo>
                    <a:pt x="489" y="1"/>
                    <a:pt x="340" y="31"/>
                    <a:pt x="239" y="96"/>
                  </a:cubicBezTo>
                  <a:cubicBezTo>
                    <a:pt x="25" y="227"/>
                    <a:pt x="1" y="429"/>
                    <a:pt x="25" y="536"/>
                  </a:cubicBezTo>
                  <a:cubicBezTo>
                    <a:pt x="65" y="736"/>
                    <a:pt x="217" y="811"/>
                    <a:pt x="401" y="811"/>
                  </a:cubicBezTo>
                  <a:cubicBezTo>
                    <a:pt x="767" y="811"/>
                    <a:pt x="1259" y="516"/>
                    <a:pt x="1251" y="310"/>
                  </a:cubicBezTo>
                  <a:cubicBezTo>
                    <a:pt x="1243" y="114"/>
                    <a:pt x="935" y="1"/>
                    <a:pt x="64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54"/>
            <p:cNvSpPr/>
            <p:nvPr/>
          </p:nvSpPr>
          <p:spPr>
            <a:xfrm>
              <a:off x="953850" y="2197525"/>
              <a:ext cx="2378300" cy="3278700"/>
            </a:xfrm>
            <a:custGeom>
              <a:rect b="b" l="l" r="r" t="t"/>
              <a:pathLst>
                <a:path extrusionOk="0" h="131148" w="95132">
                  <a:moveTo>
                    <a:pt x="48422" y="4606"/>
                  </a:moveTo>
                  <a:cubicBezTo>
                    <a:pt x="48700" y="4606"/>
                    <a:pt x="49022" y="4813"/>
                    <a:pt x="49269" y="5156"/>
                  </a:cubicBezTo>
                  <a:cubicBezTo>
                    <a:pt x="49462" y="5176"/>
                    <a:pt x="49661" y="5182"/>
                    <a:pt x="49860" y="5182"/>
                  </a:cubicBezTo>
                  <a:cubicBezTo>
                    <a:pt x="50177" y="5182"/>
                    <a:pt x="50495" y="5167"/>
                    <a:pt x="50793" y="5167"/>
                  </a:cubicBezTo>
                  <a:cubicBezTo>
                    <a:pt x="51189" y="5167"/>
                    <a:pt x="51551" y="5194"/>
                    <a:pt x="51828" y="5322"/>
                  </a:cubicBezTo>
                  <a:cubicBezTo>
                    <a:pt x="51959" y="5596"/>
                    <a:pt x="51674" y="5763"/>
                    <a:pt x="51495" y="5882"/>
                  </a:cubicBezTo>
                  <a:cubicBezTo>
                    <a:pt x="51210" y="5673"/>
                    <a:pt x="50890" y="5607"/>
                    <a:pt x="50554" y="5607"/>
                  </a:cubicBezTo>
                  <a:cubicBezTo>
                    <a:pt x="49980" y="5607"/>
                    <a:pt x="49360" y="5799"/>
                    <a:pt x="48791" y="5799"/>
                  </a:cubicBezTo>
                  <a:cubicBezTo>
                    <a:pt x="48439" y="5799"/>
                    <a:pt x="48106" y="5726"/>
                    <a:pt x="47816" y="5489"/>
                  </a:cubicBezTo>
                  <a:cubicBezTo>
                    <a:pt x="47854" y="4866"/>
                    <a:pt x="48111" y="4606"/>
                    <a:pt x="48422" y="4606"/>
                  </a:cubicBezTo>
                  <a:close/>
                  <a:moveTo>
                    <a:pt x="79274" y="6652"/>
                  </a:moveTo>
                  <a:cubicBezTo>
                    <a:pt x="79337" y="6652"/>
                    <a:pt x="79404" y="6671"/>
                    <a:pt x="79463" y="6715"/>
                  </a:cubicBezTo>
                  <a:cubicBezTo>
                    <a:pt x="79504" y="6953"/>
                    <a:pt x="79393" y="7056"/>
                    <a:pt x="79185" y="7056"/>
                  </a:cubicBezTo>
                  <a:cubicBezTo>
                    <a:pt x="79153" y="7056"/>
                    <a:pt x="79118" y="7054"/>
                    <a:pt x="79082" y="7049"/>
                  </a:cubicBezTo>
                  <a:cubicBezTo>
                    <a:pt x="78911" y="6834"/>
                    <a:pt x="79079" y="6652"/>
                    <a:pt x="79274" y="6652"/>
                  </a:cubicBezTo>
                  <a:close/>
                  <a:moveTo>
                    <a:pt x="41188" y="6686"/>
                  </a:moveTo>
                  <a:cubicBezTo>
                    <a:pt x="41676" y="6686"/>
                    <a:pt x="42069" y="6844"/>
                    <a:pt x="42184" y="7382"/>
                  </a:cubicBezTo>
                  <a:cubicBezTo>
                    <a:pt x="42051" y="7572"/>
                    <a:pt x="41868" y="7596"/>
                    <a:pt x="41667" y="7596"/>
                  </a:cubicBezTo>
                  <a:cubicBezTo>
                    <a:pt x="41599" y="7596"/>
                    <a:pt x="41528" y="7593"/>
                    <a:pt x="41457" y="7593"/>
                  </a:cubicBezTo>
                  <a:cubicBezTo>
                    <a:pt x="41382" y="7593"/>
                    <a:pt x="41307" y="7596"/>
                    <a:pt x="41232" y="7608"/>
                  </a:cubicBezTo>
                  <a:cubicBezTo>
                    <a:pt x="40499" y="7731"/>
                    <a:pt x="39714" y="8148"/>
                    <a:pt x="39019" y="8148"/>
                  </a:cubicBezTo>
                  <a:cubicBezTo>
                    <a:pt x="38900" y="8148"/>
                    <a:pt x="38785" y="8136"/>
                    <a:pt x="38672" y="8109"/>
                  </a:cubicBezTo>
                  <a:cubicBezTo>
                    <a:pt x="38743" y="7620"/>
                    <a:pt x="39029" y="7335"/>
                    <a:pt x="39232" y="6989"/>
                  </a:cubicBezTo>
                  <a:cubicBezTo>
                    <a:pt x="39786" y="6943"/>
                    <a:pt x="40565" y="6686"/>
                    <a:pt x="41188" y="6686"/>
                  </a:cubicBezTo>
                  <a:close/>
                  <a:moveTo>
                    <a:pt x="41498" y="10728"/>
                  </a:moveTo>
                  <a:cubicBezTo>
                    <a:pt x="41504" y="10728"/>
                    <a:pt x="41511" y="10728"/>
                    <a:pt x="41518" y="10728"/>
                  </a:cubicBezTo>
                  <a:cubicBezTo>
                    <a:pt x="41827" y="10740"/>
                    <a:pt x="42089" y="11014"/>
                    <a:pt x="42351" y="11228"/>
                  </a:cubicBezTo>
                  <a:cubicBezTo>
                    <a:pt x="42268" y="11561"/>
                    <a:pt x="41827" y="11502"/>
                    <a:pt x="41518" y="11621"/>
                  </a:cubicBezTo>
                  <a:cubicBezTo>
                    <a:pt x="41079" y="11767"/>
                    <a:pt x="40482" y="12048"/>
                    <a:pt x="39803" y="12048"/>
                  </a:cubicBezTo>
                  <a:cubicBezTo>
                    <a:pt x="39652" y="12048"/>
                    <a:pt x="39497" y="12034"/>
                    <a:pt x="39339" y="12002"/>
                  </a:cubicBezTo>
                  <a:cubicBezTo>
                    <a:pt x="39386" y="11597"/>
                    <a:pt x="40041" y="11526"/>
                    <a:pt x="40518" y="11287"/>
                  </a:cubicBezTo>
                  <a:cubicBezTo>
                    <a:pt x="40916" y="11077"/>
                    <a:pt x="41107" y="10728"/>
                    <a:pt x="41498" y="10728"/>
                  </a:cubicBezTo>
                  <a:close/>
                  <a:moveTo>
                    <a:pt x="47263" y="19005"/>
                  </a:moveTo>
                  <a:cubicBezTo>
                    <a:pt x="48074" y="19005"/>
                    <a:pt x="47671" y="20623"/>
                    <a:pt x="47090" y="20646"/>
                  </a:cubicBezTo>
                  <a:cubicBezTo>
                    <a:pt x="47079" y="20646"/>
                    <a:pt x="47069" y="20646"/>
                    <a:pt x="47059" y="20646"/>
                  </a:cubicBezTo>
                  <a:cubicBezTo>
                    <a:pt x="46225" y="20646"/>
                    <a:pt x="46396" y="19191"/>
                    <a:pt x="47090" y="19027"/>
                  </a:cubicBezTo>
                  <a:cubicBezTo>
                    <a:pt x="47153" y="19012"/>
                    <a:pt x="47211" y="19005"/>
                    <a:pt x="47263" y="19005"/>
                  </a:cubicBezTo>
                  <a:close/>
                  <a:moveTo>
                    <a:pt x="53790" y="23892"/>
                  </a:moveTo>
                  <a:cubicBezTo>
                    <a:pt x="53903" y="23892"/>
                    <a:pt x="54011" y="23905"/>
                    <a:pt x="54114" y="23932"/>
                  </a:cubicBezTo>
                  <a:cubicBezTo>
                    <a:pt x="54615" y="24063"/>
                    <a:pt x="55948" y="25515"/>
                    <a:pt x="54841" y="25992"/>
                  </a:cubicBezTo>
                  <a:cubicBezTo>
                    <a:pt x="54747" y="26033"/>
                    <a:pt x="53553" y="26167"/>
                    <a:pt x="53085" y="26167"/>
                  </a:cubicBezTo>
                  <a:cubicBezTo>
                    <a:pt x="53019" y="26167"/>
                    <a:pt x="52968" y="26164"/>
                    <a:pt x="52936" y="26158"/>
                  </a:cubicBezTo>
                  <a:cubicBezTo>
                    <a:pt x="52555" y="26099"/>
                    <a:pt x="52329" y="25563"/>
                    <a:pt x="51936" y="25492"/>
                  </a:cubicBezTo>
                  <a:cubicBezTo>
                    <a:pt x="51889" y="25484"/>
                    <a:pt x="51842" y="25480"/>
                    <a:pt x="51794" y="25480"/>
                  </a:cubicBezTo>
                  <a:cubicBezTo>
                    <a:pt x="51278" y="25480"/>
                    <a:pt x="50671" y="25897"/>
                    <a:pt x="50182" y="25897"/>
                  </a:cubicBezTo>
                  <a:cubicBezTo>
                    <a:pt x="49957" y="25897"/>
                    <a:pt x="49757" y="25809"/>
                    <a:pt x="49602" y="25551"/>
                  </a:cubicBezTo>
                  <a:cubicBezTo>
                    <a:pt x="49733" y="25051"/>
                    <a:pt x="50293" y="25039"/>
                    <a:pt x="50876" y="24884"/>
                  </a:cubicBezTo>
                  <a:cubicBezTo>
                    <a:pt x="51804" y="24631"/>
                    <a:pt x="52919" y="23892"/>
                    <a:pt x="53790" y="23892"/>
                  </a:cubicBezTo>
                  <a:close/>
                  <a:moveTo>
                    <a:pt x="56133" y="26607"/>
                  </a:moveTo>
                  <a:cubicBezTo>
                    <a:pt x="56166" y="26607"/>
                    <a:pt x="56200" y="26608"/>
                    <a:pt x="56234" y="26611"/>
                  </a:cubicBezTo>
                  <a:cubicBezTo>
                    <a:pt x="56484" y="26635"/>
                    <a:pt x="56805" y="26920"/>
                    <a:pt x="57115" y="26944"/>
                  </a:cubicBezTo>
                  <a:cubicBezTo>
                    <a:pt x="57132" y="26946"/>
                    <a:pt x="57150" y="26946"/>
                    <a:pt x="57167" y="26946"/>
                  </a:cubicBezTo>
                  <a:cubicBezTo>
                    <a:pt x="57409" y="26946"/>
                    <a:pt x="57617" y="26817"/>
                    <a:pt x="57778" y="26817"/>
                  </a:cubicBezTo>
                  <a:cubicBezTo>
                    <a:pt x="57800" y="26817"/>
                    <a:pt x="57821" y="26820"/>
                    <a:pt x="57841" y="26825"/>
                  </a:cubicBezTo>
                  <a:cubicBezTo>
                    <a:pt x="58305" y="26956"/>
                    <a:pt x="58508" y="27659"/>
                    <a:pt x="58067" y="28004"/>
                  </a:cubicBezTo>
                  <a:cubicBezTo>
                    <a:pt x="58030" y="28009"/>
                    <a:pt x="57995" y="28011"/>
                    <a:pt x="57962" y="28011"/>
                  </a:cubicBezTo>
                  <a:cubicBezTo>
                    <a:pt x="57703" y="28011"/>
                    <a:pt x="57570" y="27878"/>
                    <a:pt x="57364" y="27878"/>
                  </a:cubicBezTo>
                  <a:cubicBezTo>
                    <a:pt x="57338" y="27878"/>
                    <a:pt x="57310" y="27880"/>
                    <a:pt x="57282" y="27885"/>
                  </a:cubicBezTo>
                  <a:cubicBezTo>
                    <a:pt x="56546" y="28013"/>
                    <a:pt x="56246" y="29446"/>
                    <a:pt x="55707" y="29446"/>
                  </a:cubicBezTo>
                  <a:cubicBezTo>
                    <a:pt x="55696" y="29446"/>
                    <a:pt x="55685" y="29446"/>
                    <a:pt x="55674" y="29444"/>
                  </a:cubicBezTo>
                  <a:cubicBezTo>
                    <a:pt x="55138" y="29409"/>
                    <a:pt x="54853" y="28111"/>
                    <a:pt x="55388" y="27718"/>
                  </a:cubicBezTo>
                  <a:cubicBezTo>
                    <a:pt x="55412" y="27385"/>
                    <a:pt x="55150" y="27325"/>
                    <a:pt x="55174" y="26992"/>
                  </a:cubicBezTo>
                  <a:cubicBezTo>
                    <a:pt x="55317" y="26804"/>
                    <a:pt x="55716" y="26607"/>
                    <a:pt x="56133" y="26607"/>
                  </a:cubicBezTo>
                  <a:close/>
                  <a:moveTo>
                    <a:pt x="60260" y="28788"/>
                  </a:moveTo>
                  <a:cubicBezTo>
                    <a:pt x="60566" y="28788"/>
                    <a:pt x="60840" y="28824"/>
                    <a:pt x="60961" y="28944"/>
                  </a:cubicBezTo>
                  <a:cubicBezTo>
                    <a:pt x="60867" y="29331"/>
                    <a:pt x="60387" y="29463"/>
                    <a:pt x="59869" y="29463"/>
                  </a:cubicBezTo>
                  <a:cubicBezTo>
                    <a:pt x="59400" y="29463"/>
                    <a:pt x="58899" y="29355"/>
                    <a:pt x="58627" y="29230"/>
                  </a:cubicBezTo>
                  <a:cubicBezTo>
                    <a:pt x="58663" y="28956"/>
                    <a:pt x="59091" y="28873"/>
                    <a:pt x="59460" y="28837"/>
                  </a:cubicBezTo>
                  <a:cubicBezTo>
                    <a:pt x="59699" y="28815"/>
                    <a:pt x="59992" y="28788"/>
                    <a:pt x="60260" y="28788"/>
                  </a:cubicBezTo>
                  <a:close/>
                  <a:moveTo>
                    <a:pt x="53672" y="26778"/>
                  </a:moveTo>
                  <a:cubicBezTo>
                    <a:pt x="53851" y="26778"/>
                    <a:pt x="53992" y="26809"/>
                    <a:pt x="54055" y="26885"/>
                  </a:cubicBezTo>
                  <a:cubicBezTo>
                    <a:pt x="53983" y="27480"/>
                    <a:pt x="53507" y="27444"/>
                    <a:pt x="53055" y="27718"/>
                  </a:cubicBezTo>
                  <a:cubicBezTo>
                    <a:pt x="52257" y="28206"/>
                    <a:pt x="51805" y="28932"/>
                    <a:pt x="51543" y="29956"/>
                  </a:cubicBezTo>
                  <a:cubicBezTo>
                    <a:pt x="51474" y="30241"/>
                    <a:pt x="50764" y="30961"/>
                    <a:pt x="50369" y="30961"/>
                  </a:cubicBezTo>
                  <a:cubicBezTo>
                    <a:pt x="50350" y="30961"/>
                    <a:pt x="50333" y="30960"/>
                    <a:pt x="50316" y="30957"/>
                  </a:cubicBezTo>
                  <a:cubicBezTo>
                    <a:pt x="49435" y="30766"/>
                    <a:pt x="50566" y="29135"/>
                    <a:pt x="50769" y="28897"/>
                  </a:cubicBezTo>
                  <a:cubicBezTo>
                    <a:pt x="50995" y="28623"/>
                    <a:pt x="51281" y="28373"/>
                    <a:pt x="51543" y="28051"/>
                  </a:cubicBezTo>
                  <a:cubicBezTo>
                    <a:pt x="51805" y="27754"/>
                    <a:pt x="51971" y="27337"/>
                    <a:pt x="52209" y="27170"/>
                  </a:cubicBezTo>
                  <a:cubicBezTo>
                    <a:pt x="52476" y="26990"/>
                    <a:pt x="53204" y="26778"/>
                    <a:pt x="53672" y="26778"/>
                  </a:cubicBezTo>
                  <a:close/>
                  <a:moveTo>
                    <a:pt x="56756" y="30140"/>
                  </a:moveTo>
                  <a:cubicBezTo>
                    <a:pt x="56928" y="30140"/>
                    <a:pt x="57104" y="30166"/>
                    <a:pt x="57282" y="30230"/>
                  </a:cubicBezTo>
                  <a:cubicBezTo>
                    <a:pt x="56770" y="30659"/>
                    <a:pt x="56222" y="30897"/>
                    <a:pt x="55341" y="31183"/>
                  </a:cubicBezTo>
                  <a:cubicBezTo>
                    <a:pt x="55129" y="31248"/>
                    <a:pt x="54843" y="31321"/>
                    <a:pt x="54601" y="31321"/>
                  </a:cubicBezTo>
                  <a:cubicBezTo>
                    <a:pt x="54354" y="31321"/>
                    <a:pt x="54151" y="31245"/>
                    <a:pt x="54114" y="31004"/>
                  </a:cubicBezTo>
                  <a:cubicBezTo>
                    <a:pt x="54019" y="30433"/>
                    <a:pt x="54722" y="30564"/>
                    <a:pt x="55115" y="30504"/>
                  </a:cubicBezTo>
                  <a:cubicBezTo>
                    <a:pt x="55612" y="30440"/>
                    <a:pt x="56166" y="30140"/>
                    <a:pt x="56756" y="30140"/>
                  </a:cubicBezTo>
                  <a:close/>
                  <a:moveTo>
                    <a:pt x="57895" y="63683"/>
                  </a:moveTo>
                  <a:cubicBezTo>
                    <a:pt x="58292" y="63683"/>
                    <a:pt x="58352" y="64492"/>
                    <a:pt x="57960" y="64556"/>
                  </a:cubicBezTo>
                  <a:cubicBezTo>
                    <a:pt x="57940" y="64559"/>
                    <a:pt x="57921" y="64561"/>
                    <a:pt x="57902" y="64561"/>
                  </a:cubicBezTo>
                  <a:cubicBezTo>
                    <a:pt x="57525" y="64561"/>
                    <a:pt x="57348" y="63904"/>
                    <a:pt x="57734" y="63722"/>
                  </a:cubicBezTo>
                  <a:cubicBezTo>
                    <a:pt x="57793" y="63695"/>
                    <a:pt x="57846" y="63683"/>
                    <a:pt x="57895" y="63683"/>
                  </a:cubicBezTo>
                  <a:close/>
                  <a:moveTo>
                    <a:pt x="48683" y="1"/>
                  </a:moveTo>
                  <a:cubicBezTo>
                    <a:pt x="48559" y="1"/>
                    <a:pt x="48437" y="8"/>
                    <a:pt x="48316" y="24"/>
                  </a:cubicBezTo>
                  <a:cubicBezTo>
                    <a:pt x="47364" y="167"/>
                    <a:pt x="46744" y="834"/>
                    <a:pt x="45971" y="1143"/>
                  </a:cubicBezTo>
                  <a:cubicBezTo>
                    <a:pt x="45042" y="1512"/>
                    <a:pt x="43411" y="2013"/>
                    <a:pt x="44697" y="2810"/>
                  </a:cubicBezTo>
                  <a:cubicBezTo>
                    <a:pt x="45971" y="2763"/>
                    <a:pt x="47030" y="2215"/>
                    <a:pt x="48149" y="2203"/>
                  </a:cubicBezTo>
                  <a:lnTo>
                    <a:pt x="48149" y="2203"/>
                  </a:lnTo>
                  <a:cubicBezTo>
                    <a:pt x="48268" y="2882"/>
                    <a:pt x="47780" y="3441"/>
                    <a:pt x="47530" y="3929"/>
                  </a:cubicBezTo>
                  <a:cubicBezTo>
                    <a:pt x="47352" y="4275"/>
                    <a:pt x="47399" y="4513"/>
                    <a:pt x="47197" y="4656"/>
                  </a:cubicBezTo>
                  <a:cubicBezTo>
                    <a:pt x="47031" y="4767"/>
                    <a:pt x="46838" y="4812"/>
                    <a:pt x="46628" y="4812"/>
                  </a:cubicBezTo>
                  <a:cubicBezTo>
                    <a:pt x="45827" y="4812"/>
                    <a:pt x="44772" y="4159"/>
                    <a:pt x="43970" y="4037"/>
                  </a:cubicBezTo>
                  <a:cubicBezTo>
                    <a:pt x="43886" y="4024"/>
                    <a:pt x="43803" y="4019"/>
                    <a:pt x="43722" y="4019"/>
                  </a:cubicBezTo>
                  <a:cubicBezTo>
                    <a:pt x="43260" y="4019"/>
                    <a:pt x="42857" y="4193"/>
                    <a:pt x="42411" y="4203"/>
                  </a:cubicBezTo>
                  <a:cubicBezTo>
                    <a:pt x="42388" y="4204"/>
                    <a:pt x="42365" y="4205"/>
                    <a:pt x="42343" y="4205"/>
                  </a:cubicBezTo>
                  <a:cubicBezTo>
                    <a:pt x="42002" y="4205"/>
                    <a:pt x="41681" y="4097"/>
                    <a:pt x="41369" y="4097"/>
                  </a:cubicBezTo>
                  <a:cubicBezTo>
                    <a:pt x="41214" y="4097"/>
                    <a:pt x="41062" y="4124"/>
                    <a:pt x="40910" y="4203"/>
                  </a:cubicBezTo>
                  <a:cubicBezTo>
                    <a:pt x="40470" y="4072"/>
                    <a:pt x="40541" y="3548"/>
                    <a:pt x="40125" y="3477"/>
                  </a:cubicBezTo>
                  <a:cubicBezTo>
                    <a:pt x="40105" y="3474"/>
                    <a:pt x="40085" y="3472"/>
                    <a:pt x="40064" y="3472"/>
                  </a:cubicBezTo>
                  <a:cubicBezTo>
                    <a:pt x="39771" y="3472"/>
                    <a:pt x="39451" y="3777"/>
                    <a:pt x="39172" y="3810"/>
                  </a:cubicBezTo>
                  <a:cubicBezTo>
                    <a:pt x="39122" y="3819"/>
                    <a:pt x="39072" y="3823"/>
                    <a:pt x="39023" y="3823"/>
                  </a:cubicBezTo>
                  <a:cubicBezTo>
                    <a:pt x="38819" y="3823"/>
                    <a:pt x="38619" y="3762"/>
                    <a:pt x="38388" y="3762"/>
                  </a:cubicBezTo>
                  <a:cubicBezTo>
                    <a:pt x="38371" y="3762"/>
                    <a:pt x="38355" y="3762"/>
                    <a:pt x="38339" y="3763"/>
                  </a:cubicBezTo>
                  <a:cubicBezTo>
                    <a:pt x="37779" y="3787"/>
                    <a:pt x="37184" y="4025"/>
                    <a:pt x="36553" y="4144"/>
                  </a:cubicBezTo>
                  <a:cubicBezTo>
                    <a:pt x="35874" y="4287"/>
                    <a:pt x="35207" y="4215"/>
                    <a:pt x="34552" y="4263"/>
                  </a:cubicBezTo>
                  <a:cubicBezTo>
                    <a:pt x="33731" y="4328"/>
                    <a:pt x="32861" y="4716"/>
                    <a:pt x="32066" y="4716"/>
                  </a:cubicBezTo>
                  <a:cubicBezTo>
                    <a:pt x="31985" y="4716"/>
                    <a:pt x="31905" y="4712"/>
                    <a:pt x="31826" y="4703"/>
                  </a:cubicBezTo>
                  <a:cubicBezTo>
                    <a:pt x="31350" y="4656"/>
                    <a:pt x="30981" y="4239"/>
                    <a:pt x="30540" y="4144"/>
                  </a:cubicBezTo>
                  <a:cubicBezTo>
                    <a:pt x="30428" y="4123"/>
                    <a:pt x="30311" y="4118"/>
                    <a:pt x="30193" y="4118"/>
                  </a:cubicBezTo>
                  <a:cubicBezTo>
                    <a:pt x="30091" y="4118"/>
                    <a:pt x="29989" y="4122"/>
                    <a:pt x="29887" y="4122"/>
                  </a:cubicBezTo>
                  <a:cubicBezTo>
                    <a:pt x="29769" y="4122"/>
                    <a:pt x="29652" y="4117"/>
                    <a:pt x="29540" y="4096"/>
                  </a:cubicBezTo>
                  <a:cubicBezTo>
                    <a:pt x="29195" y="4025"/>
                    <a:pt x="28909" y="3870"/>
                    <a:pt x="28587" y="3810"/>
                  </a:cubicBezTo>
                  <a:cubicBezTo>
                    <a:pt x="28261" y="3750"/>
                    <a:pt x="27913" y="3737"/>
                    <a:pt x="27558" y="3737"/>
                  </a:cubicBezTo>
                  <a:cubicBezTo>
                    <a:pt x="27286" y="3737"/>
                    <a:pt x="27009" y="3744"/>
                    <a:pt x="26735" y="3744"/>
                  </a:cubicBezTo>
                  <a:cubicBezTo>
                    <a:pt x="26454" y="3744"/>
                    <a:pt x="26176" y="3736"/>
                    <a:pt x="25909" y="3703"/>
                  </a:cubicBezTo>
                  <a:cubicBezTo>
                    <a:pt x="25551" y="3656"/>
                    <a:pt x="25230" y="3417"/>
                    <a:pt x="24861" y="3370"/>
                  </a:cubicBezTo>
                  <a:cubicBezTo>
                    <a:pt x="24773" y="3357"/>
                    <a:pt x="24683" y="3353"/>
                    <a:pt x="24592" y="3353"/>
                  </a:cubicBezTo>
                  <a:cubicBezTo>
                    <a:pt x="24345" y="3353"/>
                    <a:pt x="24091" y="3387"/>
                    <a:pt x="23843" y="3387"/>
                  </a:cubicBezTo>
                  <a:cubicBezTo>
                    <a:pt x="23753" y="3387"/>
                    <a:pt x="23663" y="3382"/>
                    <a:pt x="23575" y="3370"/>
                  </a:cubicBezTo>
                  <a:cubicBezTo>
                    <a:pt x="23301" y="3334"/>
                    <a:pt x="23063" y="3144"/>
                    <a:pt x="22789" y="3096"/>
                  </a:cubicBezTo>
                  <a:cubicBezTo>
                    <a:pt x="22653" y="3063"/>
                    <a:pt x="22511" y="3056"/>
                    <a:pt x="22369" y="3056"/>
                  </a:cubicBezTo>
                  <a:cubicBezTo>
                    <a:pt x="22265" y="3056"/>
                    <a:pt x="22161" y="3060"/>
                    <a:pt x="22059" y="3060"/>
                  </a:cubicBezTo>
                  <a:cubicBezTo>
                    <a:pt x="21946" y="3060"/>
                    <a:pt x="21835" y="3055"/>
                    <a:pt x="21729" y="3036"/>
                  </a:cubicBezTo>
                  <a:cubicBezTo>
                    <a:pt x="21384" y="2977"/>
                    <a:pt x="21087" y="2715"/>
                    <a:pt x="20729" y="2703"/>
                  </a:cubicBezTo>
                  <a:cubicBezTo>
                    <a:pt x="20707" y="2702"/>
                    <a:pt x="20684" y="2702"/>
                    <a:pt x="20662" y="2702"/>
                  </a:cubicBezTo>
                  <a:cubicBezTo>
                    <a:pt x="20162" y="2702"/>
                    <a:pt x="19685" y="2945"/>
                    <a:pt x="19229" y="3036"/>
                  </a:cubicBezTo>
                  <a:cubicBezTo>
                    <a:pt x="18681" y="3144"/>
                    <a:pt x="18169" y="3096"/>
                    <a:pt x="17610" y="3144"/>
                  </a:cubicBezTo>
                  <a:cubicBezTo>
                    <a:pt x="16931" y="3203"/>
                    <a:pt x="16193" y="3489"/>
                    <a:pt x="15431" y="3596"/>
                  </a:cubicBezTo>
                  <a:cubicBezTo>
                    <a:pt x="14669" y="3691"/>
                    <a:pt x="13967" y="3870"/>
                    <a:pt x="13324" y="4144"/>
                  </a:cubicBezTo>
                  <a:cubicBezTo>
                    <a:pt x="12574" y="4465"/>
                    <a:pt x="11954" y="4596"/>
                    <a:pt x="11204" y="4703"/>
                  </a:cubicBezTo>
                  <a:cubicBezTo>
                    <a:pt x="10538" y="4799"/>
                    <a:pt x="9668" y="4727"/>
                    <a:pt x="9192" y="5370"/>
                  </a:cubicBezTo>
                  <a:cubicBezTo>
                    <a:pt x="9311" y="5834"/>
                    <a:pt x="9704" y="6311"/>
                    <a:pt x="9526" y="6882"/>
                  </a:cubicBezTo>
                  <a:cubicBezTo>
                    <a:pt x="9399" y="7165"/>
                    <a:pt x="9210" y="7258"/>
                    <a:pt x="8992" y="7258"/>
                  </a:cubicBezTo>
                  <a:cubicBezTo>
                    <a:pt x="8595" y="7258"/>
                    <a:pt x="8099" y="6953"/>
                    <a:pt x="7692" y="6930"/>
                  </a:cubicBezTo>
                  <a:cubicBezTo>
                    <a:pt x="7664" y="6929"/>
                    <a:pt x="7635" y="6928"/>
                    <a:pt x="7605" y="6928"/>
                  </a:cubicBezTo>
                  <a:cubicBezTo>
                    <a:pt x="7026" y="6928"/>
                    <a:pt x="6124" y="7139"/>
                    <a:pt x="5513" y="7275"/>
                  </a:cubicBezTo>
                  <a:cubicBezTo>
                    <a:pt x="4811" y="7418"/>
                    <a:pt x="3858" y="7608"/>
                    <a:pt x="3906" y="8216"/>
                  </a:cubicBezTo>
                  <a:cubicBezTo>
                    <a:pt x="3933" y="8670"/>
                    <a:pt x="4433" y="8757"/>
                    <a:pt x="5030" y="8757"/>
                  </a:cubicBezTo>
                  <a:cubicBezTo>
                    <a:pt x="5399" y="8757"/>
                    <a:pt x="5806" y="8724"/>
                    <a:pt x="6160" y="8724"/>
                  </a:cubicBezTo>
                  <a:cubicBezTo>
                    <a:pt x="6507" y="8724"/>
                    <a:pt x="6804" y="8756"/>
                    <a:pt x="6966" y="8882"/>
                  </a:cubicBezTo>
                  <a:cubicBezTo>
                    <a:pt x="7061" y="9644"/>
                    <a:pt x="5966" y="9502"/>
                    <a:pt x="5180" y="9609"/>
                  </a:cubicBezTo>
                  <a:cubicBezTo>
                    <a:pt x="4823" y="9656"/>
                    <a:pt x="4465" y="9930"/>
                    <a:pt x="4180" y="9942"/>
                  </a:cubicBezTo>
                  <a:cubicBezTo>
                    <a:pt x="4158" y="9944"/>
                    <a:pt x="4136" y="9945"/>
                    <a:pt x="4114" y="9945"/>
                  </a:cubicBezTo>
                  <a:cubicBezTo>
                    <a:pt x="3862" y="9945"/>
                    <a:pt x="3614" y="9834"/>
                    <a:pt x="3420" y="9834"/>
                  </a:cubicBezTo>
                  <a:cubicBezTo>
                    <a:pt x="3411" y="9834"/>
                    <a:pt x="3402" y="9834"/>
                    <a:pt x="3394" y="9835"/>
                  </a:cubicBezTo>
                  <a:cubicBezTo>
                    <a:pt x="2846" y="9871"/>
                    <a:pt x="2394" y="10228"/>
                    <a:pt x="1667" y="10442"/>
                  </a:cubicBezTo>
                  <a:cubicBezTo>
                    <a:pt x="1227" y="10585"/>
                    <a:pt x="84" y="10918"/>
                    <a:pt x="60" y="11228"/>
                  </a:cubicBezTo>
                  <a:cubicBezTo>
                    <a:pt x="1" y="11716"/>
                    <a:pt x="1227" y="12085"/>
                    <a:pt x="1894" y="12395"/>
                  </a:cubicBezTo>
                  <a:cubicBezTo>
                    <a:pt x="2775" y="12811"/>
                    <a:pt x="3275" y="13061"/>
                    <a:pt x="4072" y="13228"/>
                  </a:cubicBezTo>
                  <a:cubicBezTo>
                    <a:pt x="4525" y="13327"/>
                    <a:pt x="5166" y="13365"/>
                    <a:pt x="5797" y="13365"/>
                  </a:cubicBezTo>
                  <a:cubicBezTo>
                    <a:pt x="6376" y="13365"/>
                    <a:pt x="6948" y="13333"/>
                    <a:pt x="7359" y="13288"/>
                  </a:cubicBezTo>
                  <a:cubicBezTo>
                    <a:pt x="7668" y="13255"/>
                    <a:pt x="8040" y="13119"/>
                    <a:pt x="8253" y="13119"/>
                  </a:cubicBezTo>
                  <a:cubicBezTo>
                    <a:pt x="8269" y="13119"/>
                    <a:pt x="8285" y="13119"/>
                    <a:pt x="8299" y="13121"/>
                  </a:cubicBezTo>
                  <a:cubicBezTo>
                    <a:pt x="8847" y="13169"/>
                    <a:pt x="8847" y="13585"/>
                    <a:pt x="9311" y="13621"/>
                  </a:cubicBezTo>
                  <a:cubicBezTo>
                    <a:pt x="9344" y="13624"/>
                    <a:pt x="9376" y="13625"/>
                    <a:pt x="9407" y="13625"/>
                  </a:cubicBezTo>
                  <a:cubicBezTo>
                    <a:pt x="9890" y="13625"/>
                    <a:pt x="10141" y="13292"/>
                    <a:pt x="10645" y="13181"/>
                  </a:cubicBezTo>
                  <a:cubicBezTo>
                    <a:pt x="11181" y="13050"/>
                    <a:pt x="11883" y="13133"/>
                    <a:pt x="12431" y="12895"/>
                  </a:cubicBezTo>
                  <a:cubicBezTo>
                    <a:pt x="12978" y="12657"/>
                    <a:pt x="13205" y="12204"/>
                    <a:pt x="13597" y="12180"/>
                  </a:cubicBezTo>
                  <a:cubicBezTo>
                    <a:pt x="13625" y="12178"/>
                    <a:pt x="13653" y="12177"/>
                    <a:pt x="13679" y="12177"/>
                  </a:cubicBezTo>
                  <a:cubicBezTo>
                    <a:pt x="14270" y="12177"/>
                    <a:pt x="14604" y="12781"/>
                    <a:pt x="15264" y="12895"/>
                  </a:cubicBezTo>
                  <a:cubicBezTo>
                    <a:pt x="16407" y="13097"/>
                    <a:pt x="17288" y="12823"/>
                    <a:pt x="18110" y="13228"/>
                  </a:cubicBezTo>
                  <a:cubicBezTo>
                    <a:pt x="18753" y="13550"/>
                    <a:pt x="19086" y="14526"/>
                    <a:pt x="19396" y="14907"/>
                  </a:cubicBezTo>
                  <a:cubicBezTo>
                    <a:pt x="19527" y="15074"/>
                    <a:pt x="19039" y="15490"/>
                    <a:pt x="19003" y="15740"/>
                  </a:cubicBezTo>
                  <a:cubicBezTo>
                    <a:pt x="18979" y="15907"/>
                    <a:pt x="19134" y="16181"/>
                    <a:pt x="19110" y="16407"/>
                  </a:cubicBezTo>
                  <a:cubicBezTo>
                    <a:pt x="19074" y="16991"/>
                    <a:pt x="18622" y="17372"/>
                    <a:pt x="19003" y="17693"/>
                  </a:cubicBezTo>
                  <a:cubicBezTo>
                    <a:pt x="19080" y="17757"/>
                    <a:pt x="19166" y="17781"/>
                    <a:pt x="19256" y="17781"/>
                  </a:cubicBezTo>
                  <a:cubicBezTo>
                    <a:pt x="19528" y="17781"/>
                    <a:pt x="19846" y="17566"/>
                    <a:pt x="20116" y="17566"/>
                  </a:cubicBezTo>
                  <a:cubicBezTo>
                    <a:pt x="20243" y="17566"/>
                    <a:pt x="20359" y="17613"/>
                    <a:pt x="20455" y="17753"/>
                  </a:cubicBezTo>
                  <a:cubicBezTo>
                    <a:pt x="20825" y="18288"/>
                    <a:pt x="20098" y="18479"/>
                    <a:pt x="20003" y="18979"/>
                  </a:cubicBezTo>
                  <a:cubicBezTo>
                    <a:pt x="19896" y="19550"/>
                    <a:pt x="20182" y="20110"/>
                    <a:pt x="20170" y="20646"/>
                  </a:cubicBezTo>
                  <a:cubicBezTo>
                    <a:pt x="20170" y="20884"/>
                    <a:pt x="20098" y="21443"/>
                    <a:pt x="20003" y="21646"/>
                  </a:cubicBezTo>
                  <a:cubicBezTo>
                    <a:pt x="19836" y="22039"/>
                    <a:pt x="19277" y="22027"/>
                    <a:pt x="19229" y="22432"/>
                  </a:cubicBezTo>
                  <a:cubicBezTo>
                    <a:pt x="19146" y="23063"/>
                    <a:pt x="20158" y="23503"/>
                    <a:pt x="20229" y="24039"/>
                  </a:cubicBezTo>
                  <a:cubicBezTo>
                    <a:pt x="20277" y="24432"/>
                    <a:pt x="19920" y="25122"/>
                    <a:pt x="19789" y="25432"/>
                  </a:cubicBezTo>
                  <a:cubicBezTo>
                    <a:pt x="19408" y="26325"/>
                    <a:pt x="18812" y="27063"/>
                    <a:pt x="18169" y="27837"/>
                  </a:cubicBezTo>
                  <a:cubicBezTo>
                    <a:pt x="17574" y="28551"/>
                    <a:pt x="16681" y="29218"/>
                    <a:pt x="16276" y="29956"/>
                  </a:cubicBezTo>
                  <a:cubicBezTo>
                    <a:pt x="16050" y="30349"/>
                    <a:pt x="16026" y="30802"/>
                    <a:pt x="15824" y="31183"/>
                  </a:cubicBezTo>
                  <a:cubicBezTo>
                    <a:pt x="15550" y="31707"/>
                    <a:pt x="15038" y="31980"/>
                    <a:pt x="14764" y="32516"/>
                  </a:cubicBezTo>
                  <a:cubicBezTo>
                    <a:pt x="14657" y="33290"/>
                    <a:pt x="14729" y="33969"/>
                    <a:pt x="14764" y="34683"/>
                  </a:cubicBezTo>
                  <a:cubicBezTo>
                    <a:pt x="14800" y="35398"/>
                    <a:pt x="14740" y="36136"/>
                    <a:pt x="14824" y="36803"/>
                  </a:cubicBezTo>
                  <a:cubicBezTo>
                    <a:pt x="14871" y="37184"/>
                    <a:pt x="15002" y="37910"/>
                    <a:pt x="15217" y="38255"/>
                  </a:cubicBezTo>
                  <a:cubicBezTo>
                    <a:pt x="15455" y="38648"/>
                    <a:pt x="15836" y="38541"/>
                    <a:pt x="16324" y="38815"/>
                  </a:cubicBezTo>
                  <a:cubicBezTo>
                    <a:pt x="16693" y="39017"/>
                    <a:pt x="17277" y="39541"/>
                    <a:pt x="17384" y="39922"/>
                  </a:cubicBezTo>
                  <a:cubicBezTo>
                    <a:pt x="17515" y="40351"/>
                    <a:pt x="17443" y="40993"/>
                    <a:pt x="17503" y="41541"/>
                  </a:cubicBezTo>
                  <a:cubicBezTo>
                    <a:pt x="17550" y="42136"/>
                    <a:pt x="17574" y="42791"/>
                    <a:pt x="17717" y="43220"/>
                  </a:cubicBezTo>
                  <a:cubicBezTo>
                    <a:pt x="17884" y="43672"/>
                    <a:pt x="18622" y="44125"/>
                    <a:pt x="18610" y="44661"/>
                  </a:cubicBezTo>
                  <a:cubicBezTo>
                    <a:pt x="18610" y="45149"/>
                    <a:pt x="17943" y="45220"/>
                    <a:pt x="17943" y="45720"/>
                  </a:cubicBezTo>
                  <a:cubicBezTo>
                    <a:pt x="17955" y="46530"/>
                    <a:pt x="19539" y="46554"/>
                    <a:pt x="19729" y="47340"/>
                  </a:cubicBezTo>
                  <a:cubicBezTo>
                    <a:pt x="19824" y="47744"/>
                    <a:pt x="19527" y="48185"/>
                    <a:pt x="19622" y="48506"/>
                  </a:cubicBezTo>
                  <a:cubicBezTo>
                    <a:pt x="19717" y="48911"/>
                    <a:pt x="20384" y="49233"/>
                    <a:pt x="20563" y="49399"/>
                  </a:cubicBezTo>
                  <a:cubicBezTo>
                    <a:pt x="20866" y="49681"/>
                    <a:pt x="21061" y="50140"/>
                    <a:pt x="21488" y="50140"/>
                  </a:cubicBezTo>
                  <a:cubicBezTo>
                    <a:pt x="21530" y="50140"/>
                    <a:pt x="21575" y="50135"/>
                    <a:pt x="21622" y="50126"/>
                  </a:cubicBezTo>
                  <a:cubicBezTo>
                    <a:pt x="22015" y="49614"/>
                    <a:pt x="21313" y="49209"/>
                    <a:pt x="21122" y="48792"/>
                  </a:cubicBezTo>
                  <a:cubicBezTo>
                    <a:pt x="20908" y="48316"/>
                    <a:pt x="20908" y="47494"/>
                    <a:pt x="20670" y="46720"/>
                  </a:cubicBezTo>
                  <a:cubicBezTo>
                    <a:pt x="20527" y="46244"/>
                    <a:pt x="20098" y="45875"/>
                    <a:pt x="19955" y="45446"/>
                  </a:cubicBezTo>
                  <a:cubicBezTo>
                    <a:pt x="19801" y="44994"/>
                    <a:pt x="19836" y="44530"/>
                    <a:pt x="19670" y="44161"/>
                  </a:cubicBezTo>
                  <a:cubicBezTo>
                    <a:pt x="19515" y="43803"/>
                    <a:pt x="19003" y="43303"/>
                    <a:pt x="18943" y="42934"/>
                  </a:cubicBezTo>
                  <a:cubicBezTo>
                    <a:pt x="18831" y="42098"/>
                    <a:pt x="19341" y="41609"/>
                    <a:pt x="19835" y="41609"/>
                  </a:cubicBezTo>
                  <a:cubicBezTo>
                    <a:pt x="20128" y="41609"/>
                    <a:pt x="20416" y="41783"/>
                    <a:pt x="20563" y="42160"/>
                  </a:cubicBezTo>
                  <a:cubicBezTo>
                    <a:pt x="20801" y="42768"/>
                    <a:pt x="20455" y="43315"/>
                    <a:pt x="20563" y="43934"/>
                  </a:cubicBezTo>
                  <a:cubicBezTo>
                    <a:pt x="20646" y="44446"/>
                    <a:pt x="21289" y="44934"/>
                    <a:pt x="21622" y="45387"/>
                  </a:cubicBezTo>
                  <a:cubicBezTo>
                    <a:pt x="21991" y="45887"/>
                    <a:pt x="22277" y="46387"/>
                    <a:pt x="22622" y="46720"/>
                  </a:cubicBezTo>
                  <a:cubicBezTo>
                    <a:pt x="22646" y="47078"/>
                    <a:pt x="22646" y="47149"/>
                    <a:pt x="22622" y="47506"/>
                  </a:cubicBezTo>
                  <a:cubicBezTo>
                    <a:pt x="23087" y="48042"/>
                    <a:pt x="23623" y="48542"/>
                    <a:pt x="24075" y="49125"/>
                  </a:cubicBezTo>
                  <a:cubicBezTo>
                    <a:pt x="24694" y="49899"/>
                    <a:pt x="25670" y="50864"/>
                    <a:pt x="25528" y="52185"/>
                  </a:cubicBezTo>
                  <a:cubicBezTo>
                    <a:pt x="25480" y="52602"/>
                    <a:pt x="25063" y="52983"/>
                    <a:pt x="25075" y="53412"/>
                  </a:cubicBezTo>
                  <a:cubicBezTo>
                    <a:pt x="25099" y="53793"/>
                    <a:pt x="25551" y="54233"/>
                    <a:pt x="25968" y="54531"/>
                  </a:cubicBezTo>
                  <a:cubicBezTo>
                    <a:pt x="26409" y="54840"/>
                    <a:pt x="26790" y="55198"/>
                    <a:pt x="27135" y="55364"/>
                  </a:cubicBezTo>
                  <a:cubicBezTo>
                    <a:pt x="27385" y="55483"/>
                    <a:pt x="27837" y="55507"/>
                    <a:pt x="28147" y="55638"/>
                  </a:cubicBezTo>
                  <a:cubicBezTo>
                    <a:pt x="28540" y="55817"/>
                    <a:pt x="28861" y="56245"/>
                    <a:pt x="29314" y="56483"/>
                  </a:cubicBezTo>
                  <a:cubicBezTo>
                    <a:pt x="29873" y="56769"/>
                    <a:pt x="30635" y="56936"/>
                    <a:pt x="31314" y="57257"/>
                  </a:cubicBezTo>
                  <a:cubicBezTo>
                    <a:pt x="31981" y="57567"/>
                    <a:pt x="32862" y="57984"/>
                    <a:pt x="33386" y="57984"/>
                  </a:cubicBezTo>
                  <a:cubicBezTo>
                    <a:pt x="33910" y="57984"/>
                    <a:pt x="34469" y="57436"/>
                    <a:pt x="35053" y="57424"/>
                  </a:cubicBezTo>
                  <a:cubicBezTo>
                    <a:pt x="35066" y="57424"/>
                    <a:pt x="35080" y="57424"/>
                    <a:pt x="35093" y="57424"/>
                  </a:cubicBezTo>
                  <a:cubicBezTo>
                    <a:pt x="36434" y="57424"/>
                    <a:pt x="37028" y="59168"/>
                    <a:pt x="38112" y="59710"/>
                  </a:cubicBezTo>
                  <a:cubicBezTo>
                    <a:pt x="38398" y="59853"/>
                    <a:pt x="38767" y="59853"/>
                    <a:pt x="39124" y="59936"/>
                  </a:cubicBezTo>
                  <a:cubicBezTo>
                    <a:pt x="39410" y="59996"/>
                    <a:pt x="39625" y="60115"/>
                    <a:pt x="39898" y="60210"/>
                  </a:cubicBezTo>
                  <a:cubicBezTo>
                    <a:pt x="40494" y="60413"/>
                    <a:pt x="41208" y="60389"/>
                    <a:pt x="41684" y="60603"/>
                  </a:cubicBezTo>
                  <a:cubicBezTo>
                    <a:pt x="42399" y="60913"/>
                    <a:pt x="42911" y="62246"/>
                    <a:pt x="43530" y="62603"/>
                  </a:cubicBezTo>
                  <a:cubicBezTo>
                    <a:pt x="43554" y="62972"/>
                    <a:pt x="43458" y="63449"/>
                    <a:pt x="43577" y="63722"/>
                  </a:cubicBezTo>
                  <a:cubicBezTo>
                    <a:pt x="43863" y="64115"/>
                    <a:pt x="44268" y="64020"/>
                    <a:pt x="44744" y="64282"/>
                  </a:cubicBezTo>
                  <a:cubicBezTo>
                    <a:pt x="45316" y="64592"/>
                    <a:pt x="45494" y="65377"/>
                    <a:pt x="46030" y="65616"/>
                  </a:cubicBezTo>
                  <a:cubicBezTo>
                    <a:pt x="46221" y="65699"/>
                    <a:pt x="46685" y="65699"/>
                    <a:pt x="46983" y="65782"/>
                  </a:cubicBezTo>
                  <a:cubicBezTo>
                    <a:pt x="47648" y="65986"/>
                    <a:pt x="47907" y="66703"/>
                    <a:pt x="48414" y="66703"/>
                  </a:cubicBezTo>
                  <a:cubicBezTo>
                    <a:pt x="48469" y="66703"/>
                    <a:pt x="48528" y="66694"/>
                    <a:pt x="48590" y="66675"/>
                  </a:cubicBezTo>
                  <a:cubicBezTo>
                    <a:pt x="49007" y="66556"/>
                    <a:pt x="48971" y="66128"/>
                    <a:pt x="49042" y="65735"/>
                  </a:cubicBezTo>
                  <a:cubicBezTo>
                    <a:pt x="49316" y="65425"/>
                    <a:pt x="49614" y="64961"/>
                    <a:pt x="50043" y="64949"/>
                  </a:cubicBezTo>
                  <a:cubicBezTo>
                    <a:pt x="50048" y="64949"/>
                    <a:pt x="50053" y="64949"/>
                    <a:pt x="50059" y="64949"/>
                  </a:cubicBezTo>
                  <a:cubicBezTo>
                    <a:pt x="50734" y="64949"/>
                    <a:pt x="50795" y="65680"/>
                    <a:pt x="51043" y="66342"/>
                  </a:cubicBezTo>
                  <a:cubicBezTo>
                    <a:pt x="51186" y="66723"/>
                    <a:pt x="51567" y="67056"/>
                    <a:pt x="51662" y="67461"/>
                  </a:cubicBezTo>
                  <a:cubicBezTo>
                    <a:pt x="51828" y="68152"/>
                    <a:pt x="51745" y="70223"/>
                    <a:pt x="51602" y="70628"/>
                  </a:cubicBezTo>
                  <a:cubicBezTo>
                    <a:pt x="51436" y="71140"/>
                    <a:pt x="50745" y="71354"/>
                    <a:pt x="50316" y="71914"/>
                  </a:cubicBezTo>
                  <a:cubicBezTo>
                    <a:pt x="50126" y="72176"/>
                    <a:pt x="50031" y="72569"/>
                    <a:pt x="49876" y="72747"/>
                  </a:cubicBezTo>
                  <a:cubicBezTo>
                    <a:pt x="49602" y="73081"/>
                    <a:pt x="49185" y="73164"/>
                    <a:pt x="48983" y="73474"/>
                  </a:cubicBezTo>
                  <a:cubicBezTo>
                    <a:pt x="48876" y="73652"/>
                    <a:pt x="48757" y="74021"/>
                    <a:pt x="48649" y="74259"/>
                  </a:cubicBezTo>
                  <a:cubicBezTo>
                    <a:pt x="48316" y="74962"/>
                    <a:pt x="47864" y="75462"/>
                    <a:pt x="48149" y="76319"/>
                  </a:cubicBezTo>
                  <a:cubicBezTo>
                    <a:pt x="48268" y="76665"/>
                    <a:pt x="48816" y="76903"/>
                    <a:pt x="48816" y="77319"/>
                  </a:cubicBezTo>
                  <a:cubicBezTo>
                    <a:pt x="48816" y="77808"/>
                    <a:pt x="47780" y="78236"/>
                    <a:pt x="47709" y="78772"/>
                  </a:cubicBezTo>
                  <a:cubicBezTo>
                    <a:pt x="47637" y="79165"/>
                    <a:pt x="48018" y="79867"/>
                    <a:pt x="48149" y="80391"/>
                  </a:cubicBezTo>
                  <a:cubicBezTo>
                    <a:pt x="48245" y="80772"/>
                    <a:pt x="48983" y="81022"/>
                    <a:pt x="49209" y="81272"/>
                  </a:cubicBezTo>
                  <a:cubicBezTo>
                    <a:pt x="49602" y="81713"/>
                    <a:pt x="49912" y="82344"/>
                    <a:pt x="50269" y="82892"/>
                  </a:cubicBezTo>
                  <a:cubicBezTo>
                    <a:pt x="50971" y="83975"/>
                    <a:pt x="51531" y="85297"/>
                    <a:pt x="52221" y="86344"/>
                  </a:cubicBezTo>
                  <a:cubicBezTo>
                    <a:pt x="52579" y="86904"/>
                    <a:pt x="53091" y="87392"/>
                    <a:pt x="53329" y="87964"/>
                  </a:cubicBezTo>
                  <a:cubicBezTo>
                    <a:pt x="53460" y="88249"/>
                    <a:pt x="53436" y="88595"/>
                    <a:pt x="53555" y="88857"/>
                  </a:cubicBezTo>
                  <a:cubicBezTo>
                    <a:pt x="53948" y="89749"/>
                    <a:pt x="55710" y="90702"/>
                    <a:pt x="56615" y="91143"/>
                  </a:cubicBezTo>
                  <a:cubicBezTo>
                    <a:pt x="57043" y="91357"/>
                    <a:pt x="57508" y="91428"/>
                    <a:pt x="57901" y="91643"/>
                  </a:cubicBezTo>
                  <a:cubicBezTo>
                    <a:pt x="58496" y="91976"/>
                    <a:pt x="59663" y="92857"/>
                    <a:pt x="59960" y="93369"/>
                  </a:cubicBezTo>
                  <a:cubicBezTo>
                    <a:pt x="60234" y="93833"/>
                    <a:pt x="60389" y="94976"/>
                    <a:pt x="60520" y="95715"/>
                  </a:cubicBezTo>
                  <a:cubicBezTo>
                    <a:pt x="60687" y="96691"/>
                    <a:pt x="60532" y="97441"/>
                    <a:pt x="60580" y="98501"/>
                  </a:cubicBezTo>
                  <a:cubicBezTo>
                    <a:pt x="60603" y="99072"/>
                    <a:pt x="60794" y="99655"/>
                    <a:pt x="60794" y="100227"/>
                  </a:cubicBezTo>
                  <a:cubicBezTo>
                    <a:pt x="60806" y="100429"/>
                    <a:pt x="60699" y="100572"/>
                    <a:pt x="60687" y="100787"/>
                  </a:cubicBezTo>
                  <a:cubicBezTo>
                    <a:pt x="60663" y="101477"/>
                    <a:pt x="60853" y="102251"/>
                    <a:pt x="60794" y="102953"/>
                  </a:cubicBezTo>
                  <a:cubicBezTo>
                    <a:pt x="60770" y="103334"/>
                    <a:pt x="60663" y="103644"/>
                    <a:pt x="60687" y="103954"/>
                  </a:cubicBezTo>
                  <a:cubicBezTo>
                    <a:pt x="60722" y="104299"/>
                    <a:pt x="60889" y="104608"/>
                    <a:pt x="60913" y="104906"/>
                  </a:cubicBezTo>
                  <a:cubicBezTo>
                    <a:pt x="60937" y="105228"/>
                    <a:pt x="60830" y="105656"/>
                    <a:pt x="60853" y="105906"/>
                  </a:cubicBezTo>
                  <a:cubicBezTo>
                    <a:pt x="60925" y="106609"/>
                    <a:pt x="61437" y="107156"/>
                    <a:pt x="61580" y="107799"/>
                  </a:cubicBezTo>
                  <a:cubicBezTo>
                    <a:pt x="61687" y="108311"/>
                    <a:pt x="61758" y="109371"/>
                    <a:pt x="61687" y="109978"/>
                  </a:cubicBezTo>
                  <a:cubicBezTo>
                    <a:pt x="61651" y="110300"/>
                    <a:pt x="61461" y="110621"/>
                    <a:pt x="61413" y="110978"/>
                  </a:cubicBezTo>
                  <a:cubicBezTo>
                    <a:pt x="61377" y="111264"/>
                    <a:pt x="61449" y="111550"/>
                    <a:pt x="61413" y="111812"/>
                  </a:cubicBezTo>
                  <a:cubicBezTo>
                    <a:pt x="61353" y="112205"/>
                    <a:pt x="61115" y="112514"/>
                    <a:pt x="61127" y="112871"/>
                  </a:cubicBezTo>
                  <a:cubicBezTo>
                    <a:pt x="61187" y="113633"/>
                    <a:pt x="62020" y="114241"/>
                    <a:pt x="62139" y="114991"/>
                  </a:cubicBezTo>
                  <a:cubicBezTo>
                    <a:pt x="62175" y="115253"/>
                    <a:pt x="62068" y="115526"/>
                    <a:pt x="62080" y="115776"/>
                  </a:cubicBezTo>
                  <a:cubicBezTo>
                    <a:pt x="62104" y="116241"/>
                    <a:pt x="62318" y="116622"/>
                    <a:pt x="62413" y="117050"/>
                  </a:cubicBezTo>
                  <a:cubicBezTo>
                    <a:pt x="62568" y="117705"/>
                    <a:pt x="62413" y="118598"/>
                    <a:pt x="63080" y="118896"/>
                  </a:cubicBezTo>
                  <a:cubicBezTo>
                    <a:pt x="63782" y="118682"/>
                    <a:pt x="62949" y="117908"/>
                    <a:pt x="63366" y="117551"/>
                  </a:cubicBezTo>
                  <a:lnTo>
                    <a:pt x="63366" y="117551"/>
                  </a:lnTo>
                  <a:cubicBezTo>
                    <a:pt x="64163" y="117801"/>
                    <a:pt x="63901" y="119098"/>
                    <a:pt x="64140" y="119896"/>
                  </a:cubicBezTo>
                  <a:cubicBezTo>
                    <a:pt x="64074" y="119939"/>
                    <a:pt x="64005" y="119954"/>
                    <a:pt x="63935" y="119954"/>
                  </a:cubicBezTo>
                  <a:cubicBezTo>
                    <a:pt x="63789" y="119954"/>
                    <a:pt x="63639" y="119890"/>
                    <a:pt x="63508" y="119890"/>
                  </a:cubicBezTo>
                  <a:cubicBezTo>
                    <a:pt x="63407" y="119890"/>
                    <a:pt x="63316" y="119928"/>
                    <a:pt x="63247" y="120063"/>
                  </a:cubicBezTo>
                  <a:cubicBezTo>
                    <a:pt x="63080" y="120408"/>
                    <a:pt x="63520" y="120718"/>
                    <a:pt x="63532" y="120956"/>
                  </a:cubicBezTo>
                  <a:cubicBezTo>
                    <a:pt x="63556" y="121361"/>
                    <a:pt x="63235" y="121837"/>
                    <a:pt x="63306" y="122123"/>
                  </a:cubicBezTo>
                  <a:cubicBezTo>
                    <a:pt x="63425" y="122599"/>
                    <a:pt x="64282" y="122515"/>
                    <a:pt x="64425" y="122908"/>
                  </a:cubicBezTo>
                  <a:cubicBezTo>
                    <a:pt x="64568" y="123325"/>
                    <a:pt x="64140" y="123635"/>
                    <a:pt x="64140" y="124075"/>
                  </a:cubicBezTo>
                  <a:cubicBezTo>
                    <a:pt x="64151" y="124528"/>
                    <a:pt x="64735" y="125361"/>
                    <a:pt x="65199" y="125968"/>
                  </a:cubicBezTo>
                  <a:cubicBezTo>
                    <a:pt x="65413" y="126254"/>
                    <a:pt x="65747" y="126444"/>
                    <a:pt x="65925" y="126695"/>
                  </a:cubicBezTo>
                  <a:cubicBezTo>
                    <a:pt x="66092" y="126933"/>
                    <a:pt x="66187" y="127337"/>
                    <a:pt x="66378" y="127528"/>
                  </a:cubicBezTo>
                  <a:cubicBezTo>
                    <a:pt x="66568" y="127730"/>
                    <a:pt x="67021" y="127837"/>
                    <a:pt x="67318" y="128040"/>
                  </a:cubicBezTo>
                  <a:cubicBezTo>
                    <a:pt x="67807" y="128361"/>
                    <a:pt x="68342" y="129171"/>
                    <a:pt x="68819" y="129421"/>
                  </a:cubicBezTo>
                  <a:cubicBezTo>
                    <a:pt x="69033" y="129540"/>
                    <a:pt x="69331" y="129588"/>
                    <a:pt x="69604" y="129707"/>
                  </a:cubicBezTo>
                  <a:cubicBezTo>
                    <a:pt x="69962" y="129862"/>
                    <a:pt x="70331" y="130147"/>
                    <a:pt x="70664" y="130266"/>
                  </a:cubicBezTo>
                  <a:cubicBezTo>
                    <a:pt x="71581" y="130588"/>
                    <a:pt x="72486" y="130814"/>
                    <a:pt x="73224" y="131147"/>
                  </a:cubicBezTo>
                  <a:lnTo>
                    <a:pt x="74950" y="131147"/>
                  </a:lnTo>
                  <a:cubicBezTo>
                    <a:pt x="75403" y="131028"/>
                    <a:pt x="75855" y="130897"/>
                    <a:pt x="75962" y="130433"/>
                  </a:cubicBezTo>
                  <a:cubicBezTo>
                    <a:pt x="75617" y="129647"/>
                    <a:pt x="74450" y="129742"/>
                    <a:pt x="73676" y="129314"/>
                  </a:cubicBezTo>
                  <a:cubicBezTo>
                    <a:pt x="73153" y="129028"/>
                    <a:pt x="72664" y="128409"/>
                    <a:pt x="72283" y="127980"/>
                  </a:cubicBezTo>
                  <a:cubicBezTo>
                    <a:pt x="71890" y="127540"/>
                    <a:pt x="71105" y="126945"/>
                    <a:pt x="71105" y="126421"/>
                  </a:cubicBezTo>
                  <a:cubicBezTo>
                    <a:pt x="71105" y="125980"/>
                    <a:pt x="71569" y="125861"/>
                    <a:pt x="71664" y="125468"/>
                  </a:cubicBezTo>
                  <a:cubicBezTo>
                    <a:pt x="71736" y="125182"/>
                    <a:pt x="71545" y="125099"/>
                    <a:pt x="71664" y="124742"/>
                  </a:cubicBezTo>
                  <a:cubicBezTo>
                    <a:pt x="71890" y="124087"/>
                    <a:pt x="72522" y="124087"/>
                    <a:pt x="72498" y="123408"/>
                  </a:cubicBezTo>
                  <a:cubicBezTo>
                    <a:pt x="72462" y="122301"/>
                    <a:pt x="70319" y="122765"/>
                    <a:pt x="70271" y="121622"/>
                  </a:cubicBezTo>
                  <a:cubicBezTo>
                    <a:pt x="70236" y="120860"/>
                    <a:pt x="71355" y="120896"/>
                    <a:pt x="71498" y="120170"/>
                  </a:cubicBezTo>
                  <a:cubicBezTo>
                    <a:pt x="71569" y="119848"/>
                    <a:pt x="71402" y="119706"/>
                    <a:pt x="71390" y="119170"/>
                  </a:cubicBezTo>
                  <a:cubicBezTo>
                    <a:pt x="71509" y="118634"/>
                    <a:pt x="72105" y="118551"/>
                    <a:pt x="72224" y="118003"/>
                  </a:cubicBezTo>
                  <a:cubicBezTo>
                    <a:pt x="71986" y="117610"/>
                    <a:pt x="71462" y="117872"/>
                    <a:pt x="71105" y="117670"/>
                  </a:cubicBezTo>
                  <a:cubicBezTo>
                    <a:pt x="70771" y="117467"/>
                    <a:pt x="70617" y="117027"/>
                    <a:pt x="70664" y="116610"/>
                  </a:cubicBezTo>
                  <a:cubicBezTo>
                    <a:pt x="70745" y="116575"/>
                    <a:pt x="70836" y="116562"/>
                    <a:pt x="70933" y="116562"/>
                  </a:cubicBezTo>
                  <a:cubicBezTo>
                    <a:pt x="71299" y="116562"/>
                    <a:pt x="71762" y="116752"/>
                    <a:pt x="72152" y="116752"/>
                  </a:cubicBezTo>
                  <a:cubicBezTo>
                    <a:pt x="72412" y="116752"/>
                    <a:pt x="72640" y="116667"/>
                    <a:pt x="72783" y="116384"/>
                  </a:cubicBezTo>
                  <a:cubicBezTo>
                    <a:pt x="72986" y="116003"/>
                    <a:pt x="72545" y="115050"/>
                    <a:pt x="72831" y="114657"/>
                  </a:cubicBezTo>
                  <a:cubicBezTo>
                    <a:pt x="73033" y="114395"/>
                    <a:pt x="74093" y="114395"/>
                    <a:pt x="74510" y="114324"/>
                  </a:cubicBezTo>
                  <a:cubicBezTo>
                    <a:pt x="75093" y="114229"/>
                    <a:pt x="75796" y="114098"/>
                    <a:pt x="76129" y="113883"/>
                  </a:cubicBezTo>
                  <a:cubicBezTo>
                    <a:pt x="76486" y="113645"/>
                    <a:pt x="77022" y="112943"/>
                    <a:pt x="76963" y="112264"/>
                  </a:cubicBezTo>
                  <a:cubicBezTo>
                    <a:pt x="76927" y="111931"/>
                    <a:pt x="76713" y="111824"/>
                    <a:pt x="76462" y="111538"/>
                  </a:cubicBezTo>
                  <a:cubicBezTo>
                    <a:pt x="76248" y="111288"/>
                    <a:pt x="76165" y="110990"/>
                    <a:pt x="76010" y="110752"/>
                  </a:cubicBezTo>
                  <a:cubicBezTo>
                    <a:pt x="75748" y="110371"/>
                    <a:pt x="75343" y="110419"/>
                    <a:pt x="75236" y="109859"/>
                  </a:cubicBezTo>
                  <a:cubicBezTo>
                    <a:pt x="75306" y="109846"/>
                    <a:pt x="75379" y="109839"/>
                    <a:pt x="75455" y="109839"/>
                  </a:cubicBezTo>
                  <a:cubicBezTo>
                    <a:pt x="76102" y="109839"/>
                    <a:pt x="76958" y="110280"/>
                    <a:pt x="77824" y="110280"/>
                  </a:cubicBezTo>
                  <a:cubicBezTo>
                    <a:pt x="78018" y="110280"/>
                    <a:pt x="78211" y="110258"/>
                    <a:pt x="78403" y="110204"/>
                  </a:cubicBezTo>
                  <a:cubicBezTo>
                    <a:pt x="78963" y="110050"/>
                    <a:pt x="79713" y="108871"/>
                    <a:pt x="79975" y="108359"/>
                  </a:cubicBezTo>
                  <a:cubicBezTo>
                    <a:pt x="80046" y="108204"/>
                    <a:pt x="80046" y="107942"/>
                    <a:pt x="80142" y="107752"/>
                  </a:cubicBezTo>
                  <a:cubicBezTo>
                    <a:pt x="80237" y="107537"/>
                    <a:pt x="80439" y="107359"/>
                    <a:pt x="80475" y="107252"/>
                  </a:cubicBezTo>
                  <a:cubicBezTo>
                    <a:pt x="80558" y="106942"/>
                    <a:pt x="80511" y="106716"/>
                    <a:pt x="80582" y="106525"/>
                  </a:cubicBezTo>
                  <a:cubicBezTo>
                    <a:pt x="80784" y="105954"/>
                    <a:pt x="81308" y="105775"/>
                    <a:pt x="81642" y="105347"/>
                  </a:cubicBezTo>
                  <a:cubicBezTo>
                    <a:pt x="81892" y="105037"/>
                    <a:pt x="82011" y="104668"/>
                    <a:pt x="82261" y="104347"/>
                  </a:cubicBezTo>
                  <a:cubicBezTo>
                    <a:pt x="82511" y="104001"/>
                    <a:pt x="82749" y="103704"/>
                    <a:pt x="82928" y="103406"/>
                  </a:cubicBezTo>
                  <a:cubicBezTo>
                    <a:pt x="83082" y="102382"/>
                    <a:pt x="82523" y="101668"/>
                    <a:pt x="82761" y="100787"/>
                  </a:cubicBezTo>
                  <a:cubicBezTo>
                    <a:pt x="83023" y="99775"/>
                    <a:pt x="84404" y="99167"/>
                    <a:pt x="85380" y="98715"/>
                  </a:cubicBezTo>
                  <a:cubicBezTo>
                    <a:pt x="85714" y="98560"/>
                    <a:pt x="86047" y="98310"/>
                    <a:pt x="86321" y="98215"/>
                  </a:cubicBezTo>
                  <a:cubicBezTo>
                    <a:pt x="87000" y="97989"/>
                    <a:pt x="87821" y="98108"/>
                    <a:pt x="88440" y="97881"/>
                  </a:cubicBezTo>
                  <a:cubicBezTo>
                    <a:pt x="89488" y="97500"/>
                    <a:pt x="89595" y="96381"/>
                    <a:pt x="90107" y="95429"/>
                  </a:cubicBezTo>
                  <a:cubicBezTo>
                    <a:pt x="90357" y="94976"/>
                    <a:pt x="90679" y="94524"/>
                    <a:pt x="90726" y="94202"/>
                  </a:cubicBezTo>
                  <a:cubicBezTo>
                    <a:pt x="90774" y="93917"/>
                    <a:pt x="90619" y="93655"/>
                    <a:pt x="90667" y="93309"/>
                  </a:cubicBezTo>
                  <a:cubicBezTo>
                    <a:pt x="90714" y="92976"/>
                    <a:pt x="91024" y="92678"/>
                    <a:pt x="91119" y="92309"/>
                  </a:cubicBezTo>
                  <a:cubicBezTo>
                    <a:pt x="91238" y="91833"/>
                    <a:pt x="91286" y="91119"/>
                    <a:pt x="91286" y="90583"/>
                  </a:cubicBezTo>
                  <a:cubicBezTo>
                    <a:pt x="91286" y="90142"/>
                    <a:pt x="91083" y="89749"/>
                    <a:pt x="91060" y="89357"/>
                  </a:cubicBezTo>
                  <a:cubicBezTo>
                    <a:pt x="90988" y="87916"/>
                    <a:pt x="91583" y="87749"/>
                    <a:pt x="92119" y="86963"/>
                  </a:cubicBezTo>
                  <a:cubicBezTo>
                    <a:pt x="92381" y="86571"/>
                    <a:pt x="92488" y="86130"/>
                    <a:pt x="92679" y="85844"/>
                  </a:cubicBezTo>
                  <a:cubicBezTo>
                    <a:pt x="93572" y="84511"/>
                    <a:pt x="95131" y="83856"/>
                    <a:pt x="95012" y="81832"/>
                  </a:cubicBezTo>
                  <a:cubicBezTo>
                    <a:pt x="94977" y="81165"/>
                    <a:pt x="94560" y="79653"/>
                    <a:pt x="94072" y="79439"/>
                  </a:cubicBezTo>
                  <a:cubicBezTo>
                    <a:pt x="93786" y="79320"/>
                    <a:pt x="93143" y="79427"/>
                    <a:pt x="92726" y="79272"/>
                  </a:cubicBezTo>
                  <a:cubicBezTo>
                    <a:pt x="91417" y="78784"/>
                    <a:pt x="90643" y="77153"/>
                    <a:pt x="89274" y="77046"/>
                  </a:cubicBezTo>
                  <a:cubicBezTo>
                    <a:pt x="89252" y="77044"/>
                    <a:pt x="89230" y="77043"/>
                    <a:pt x="89208" y="77043"/>
                  </a:cubicBezTo>
                  <a:cubicBezTo>
                    <a:pt x="88957" y="77043"/>
                    <a:pt x="88711" y="77153"/>
                    <a:pt x="88420" y="77153"/>
                  </a:cubicBezTo>
                  <a:cubicBezTo>
                    <a:pt x="88407" y="77153"/>
                    <a:pt x="88394" y="77153"/>
                    <a:pt x="88381" y="77153"/>
                  </a:cubicBezTo>
                  <a:cubicBezTo>
                    <a:pt x="87845" y="77141"/>
                    <a:pt x="87035" y="76772"/>
                    <a:pt x="86428" y="76712"/>
                  </a:cubicBezTo>
                  <a:cubicBezTo>
                    <a:pt x="86376" y="76705"/>
                    <a:pt x="86322" y="76703"/>
                    <a:pt x="86266" y="76703"/>
                  </a:cubicBezTo>
                  <a:cubicBezTo>
                    <a:pt x="86029" y="76703"/>
                    <a:pt x="85763" y="76751"/>
                    <a:pt x="85556" y="76751"/>
                  </a:cubicBezTo>
                  <a:cubicBezTo>
                    <a:pt x="85463" y="76751"/>
                    <a:pt x="85381" y="76741"/>
                    <a:pt x="85321" y="76712"/>
                  </a:cubicBezTo>
                  <a:cubicBezTo>
                    <a:pt x="84975" y="76534"/>
                    <a:pt x="84928" y="75891"/>
                    <a:pt x="84654" y="75712"/>
                  </a:cubicBezTo>
                  <a:cubicBezTo>
                    <a:pt x="84428" y="75557"/>
                    <a:pt x="83987" y="75498"/>
                    <a:pt x="83642" y="75367"/>
                  </a:cubicBezTo>
                  <a:cubicBezTo>
                    <a:pt x="83094" y="75152"/>
                    <a:pt x="82666" y="74914"/>
                    <a:pt x="82035" y="74867"/>
                  </a:cubicBezTo>
                  <a:cubicBezTo>
                    <a:pt x="82024" y="74866"/>
                    <a:pt x="82013" y="74866"/>
                    <a:pt x="82002" y="74866"/>
                  </a:cubicBezTo>
                  <a:cubicBezTo>
                    <a:pt x="81837" y="74866"/>
                    <a:pt x="81649" y="74934"/>
                    <a:pt x="81459" y="74934"/>
                  </a:cubicBezTo>
                  <a:cubicBezTo>
                    <a:pt x="81425" y="74934"/>
                    <a:pt x="81390" y="74931"/>
                    <a:pt x="81356" y="74926"/>
                  </a:cubicBezTo>
                  <a:cubicBezTo>
                    <a:pt x="81011" y="74867"/>
                    <a:pt x="80737" y="74450"/>
                    <a:pt x="80415" y="74259"/>
                  </a:cubicBezTo>
                  <a:cubicBezTo>
                    <a:pt x="80011" y="74009"/>
                    <a:pt x="79630" y="73878"/>
                    <a:pt x="79463" y="73533"/>
                  </a:cubicBezTo>
                  <a:cubicBezTo>
                    <a:pt x="79832" y="72331"/>
                    <a:pt x="78820" y="71997"/>
                    <a:pt x="78570" y="71307"/>
                  </a:cubicBezTo>
                  <a:cubicBezTo>
                    <a:pt x="78463" y="70973"/>
                    <a:pt x="78510" y="70592"/>
                    <a:pt x="78403" y="70295"/>
                  </a:cubicBezTo>
                  <a:cubicBezTo>
                    <a:pt x="78260" y="69878"/>
                    <a:pt x="77856" y="69640"/>
                    <a:pt x="77403" y="69295"/>
                  </a:cubicBezTo>
                  <a:cubicBezTo>
                    <a:pt x="76605" y="68675"/>
                    <a:pt x="75879" y="68104"/>
                    <a:pt x="74736" y="67961"/>
                  </a:cubicBezTo>
                  <a:cubicBezTo>
                    <a:pt x="74670" y="67953"/>
                    <a:pt x="74603" y="67950"/>
                    <a:pt x="74537" y="67950"/>
                  </a:cubicBezTo>
                  <a:cubicBezTo>
                    <a:pt x="74135" y="67950"/>
                    <a:pt x="73730" y="68073"/>
                    <a:pt x="73264" y="68073"/>
                  </a:cubicBezTo>
                  <a:cubicBezTo>
                    <a:pt x="73216" y="68073"/>
                    <a:pt x="73167" y="68071"/>
                    <a:pt x="73117" y="68068"/>
                  </a:cubicBezTo>
                  <a:cubicBezTo>
                    <a:pt x="72462" y="68033"/>
                    <a:pt x="71652" y="67449"/>
                    <a:pt x="71164" y="66901"/>
                  </a:cubicBezTo>
                  <a:cubicBezTo>
                    <a:pt x="70688" y="66354"/>
                    <a:pt x="70462" y="65878"/>
                    <a:pt x="70045" y="65616"/>
                  </a:cubicBezTo>
                  <a:cubicBezTo>
                    <a:pt x="69664" y="65366"/>
                    <a:pt x="69140" y="65366"/>
                    <a:pt x="68878" y="65116"/>
                  </a:cubicBezTo>
                  <a:cubicBezTo>
                    <a:pt x="68759" y="65008"/>
                    <a:pt x="68783" y="64818"/>
                    <a:pt x="68652" y="64556"/>
                  </a:cubicBezTo>
                  <a:cubicBezTo>
                    <a:pt x="68461" y="64151"/>
                    <a:pt x="68128" y="63925"/>
                    <a:pt x="68378" y="63449"/>
                  </a:cubicBezTo>
                  <a:cubicBezTo>
                    <a:pt x="68312" y="63414"/>
                    <a:pt x="68255" y="63400"/>
                    <a:pt x="68204" y="63400"/>
                  </a:cubicBezTo>
                  <a:cubicBezTo>
                    <a:pt x="67940" y="63400"/>
                    <a:pt x="67853" y="63790"/>
                    <a:pt x="67511" y="63790"/>
                  </a:cubicBezTo>
                  <a:cubicBezTo>
                    <a:pt x="67484" y="63790"/>
                    <a:pt x="67456" y="63787"/>
                    <a:pt x="67426" y="63782"/>
                  </a:cubicBezTo>
                  <a:cubicBezTo>
                    <a:pt x="67082" y="63285"/>
                    <a:pt x="66776" y="63003"/>
                    <a:pt x="66165" y="63003"/>
                  </a:cubicBezTo>
                  <a:cubicBezTo>
                    <a:pt x="66014" y="63003"/>
                    <a:pt x="65845" y="63020"/>
                    <a:pt x="65652" y="63056"/>
                  </a:cubicBezTo>
                  <a:cubicBezTo>
                    <a:pt x="65199" y="63139"/>
                    <a:pt x="64949" y="63711"/>
                    <a:pt x="64425" y="63722"/>
                  </a:cubicBezTo>
                  <a:cubicBezTo>
                    <a:pt x="64420" y="63723"/>
                    <a:pt x="64415" y="63723"/>
                    <a:pt x="64409" y="63723"/>
                  </a:cubicBezTo>
                  <a:cubicBezTo>
                    <a:pt x="63977" y="63723"/>
                    <a:pt x="63644" y="63245"/>
                    <a:pt x="63080" y="63163"/>
                  </a:cubicBezTo>
                  <a:cubicBezTo>
                    <a:pt x="63017" y="63154"/>
                    <a:pt x="62953" y="63151"/>
                    <a:pt x="62888" y="63151"/>
                  </a:cubicBezTo>
                  <a:cubicBezTo>
                    <a:pt x="62577" y="63151"/>
                    <a:pt x="62253" y="63235"/>
                    <a:pt x="62000" y="63235"/>
                  </a:cubicBezTo>
                  <a:cubicBezTo>
                    <a:pt x="61948" y="63235"/>
                    <a:pt x="61899" y="63231"/>
                    <a:pt x="61854" y="63222"/>
                  </a:cubicBezTo>
                  <a:cubicBezTo>
                    <a:pt x="61377" y="63127"/>
                    <a:pt x="61234" y="62722"/>
                    <a:pt x="60794" y="62437"/>
                  </a:cubicBezTo>
                  <a:cubicBezTo>
                    <a:pt x="60489" y="62238"/>
                    <a:pt x="59885" y="61889"/>
                    <a:pt x="59696" y="61889"/>
                  </a:cubicBezTo>
                  <a:cubicBezTo>
                    <a:pt x="59693" y="61889"/>
                    <a:pt x="59689" y="61889"/>
                    <a:pt x="59687" y="61889"/>
                  </a:cubicBezTo>
                  <a:cubicBezTo>
                    <a:pt x="59210" y="61899"/>
                    <a:pt x="58854" y="62748"/>
                    <a:pt x="58280" y="62748"/>
                  </a:cubicBezTo>
                  <a:cubicBezTo>
                    <a:pt x="58180" y="62748"/>
                    <a:pt x="58074" y="62723"/>
                    <a:pt x="57960" y="62663"/>
                  </a:cubicBezTo>
                  <a:cubicBezTo>
                    <a:pt x="57579" y="62187"/>
                    <a:pt x="58567" y="61937"/>
                    <a:pt x="58127" y="61496"/>
                  </a:cubicBezTo>
                  <a:cubicBezTo>
                    <a:pt x="58041" y="61410"/>
                    <a:pt x="57958" y="61376"/>
                    <a:pt x="57879" y="61376"/>
                  </a:cubicBezTo>
                  <a:cubicBezTo>
                    <a:pt x="57641" y="61376"/>
                    <a:pt x="57431" y="61686"/>
                    <a:pt x="57234" y="61829"/>
                  </a:cubicBezTo>
                  <a:cubicBezTo>
                    <a:pt x="56924" y="62044"/>
                    <a:pt x="56627" y="62258"/>
                    <a:pt x="56281" y="62389"/>
                  </a:cubicBezTo>
                  <a:cubicBezTo>
                    <a:pt x="55519" y="62675"/>
                    <a:pt x="55043" y="62520"/>
                    <a:pt x="54448" y="62830"/>
                  </a:cubicBezTo>
                  <a:cubicBezTo>
                    <a:pt x="53888" y="63115"/>
                    <a:pt x="53864" y="63603"/>
                    <a:pt x="53555" y="64163"/>
                  </a:cubicBezTo>
                  <a:cubicBezTo>
                    <a:pt x="53293" y="64639"/>
                    <a:pt x="52710" y="65306"/>
                    <a:pt x="52329" y="65342"/>
                  </a:cubicBezTo>
                  <a:cubicBezTo>
                    <a:pt x="52317" y="65343"/>
                    <a:pt x="52305" y="65343"/>
                    <a:pt x="52294" y="65343"/>
                  </a:cubicBezTo>
                  <a:cubicBezTo>
                    <a:pt x="51841" y="65343"/>
                    <a:pt x="51401" y="64682"/>
                    <a:pt x="50995" y="64508"/>
                  </a:cubicBezTo>
                  <a:cubicBezTo>
                    <a:pt x="50722" y="64390"/>
                    <a:pt x="50479" y="64343"/>
                    <a:pt x="50256" y="64343"/>
                  </a:cubicBezTo>
                  <a:cubicBezTo>
                    <a:pt x="49427" y="64343"/>
                    <a:pt x="48865" y="64990"/>
                    <a:pt x="48030" y="65008"/>
                  </a:cubicBezTo>
                  <a:cubicBezTo>
                    <a:pt x="48027" y="65008"/>
                    <a:pt x="48023" y="65008"/>
                    <a:pt x="48019" y="65008"/>
                  </a:cubicBezTo>
                  <a:cubicBezTo>
                    <a:pt x="47044" y="65008"/>
                    <a:pt x="45649" y="63421"/>
                    <a:pt x="45697" y="62496"/>
                  </a:cubicBezTo>
                  <a:cubicBezTo>
                    <a:pt x="45721" y="61937"/>
                    <a:pt x="46018" y="61079"/>
                    <a:pt x="46090" y="60377"/>
                  </a:cubicBezTo>
                  <a:cubicBezTo>
                    <a:pt x="46137" y="59829"/>
                    <a:pt x="46530" y="59496"/>
                    <a:pt x="46530" y="58984"/>
                  </a:cubicBezTo>
                  <a:cubicBezTo>
                    <a:pt x="46542" y="58305"/>
                    <a:pt x="45637" y="57781"/>
                    <a:pt x="45197" y="57710"/>
                  </a:cubicBezTo>
                  <a:cubicBezTo>
                    <a:pt x="45040" y="57680"/>
                    <a:pt x="44875" y="57668"/>
                    <a:pt x="44704" y="57668"/>
                  </a:cubicBezTo>
                  <a:cubicBezTo>
                    <a:pt x="44061" y="57668"/>
                    <a:pt x="43325" y="57835"/>
                    <a:pt x="42609" y="57835"/>
                  </a:cubicBezTo>
                  <a:cubicBezTo>
                    <a:pt x="42234" y="57835"/>
                    <a:pt x="41865" y="57789"/>
                    <a:pt x="41518" y="57650"/>
                  </a:cubicBezTo>
                  <a:cubicBezTo>
                    <a:pt x="41291" y="57269"/>
                    <a:pt x="41780" y="57007"/>
                    <a:pt x="41911" y="56650"/>
                  </a:cubicBezTo>
                  <a:cubicBezTo>
                    <a:pt x="41982" y="56436"/>
                    <a:pt x="41934" y="56150"/>
                    <a:pt x="42018" y="55924"/>
                  </a:cubicBezTo>
                  <a:cubicBezTo>
                    <a:pt x="42149" y="55567"/>
                    <a:pt x="42518" y="55293"/>
                    <a:pt x="42684" y="54912"/>
                  </a:cubicBezTo>
                  <a:cubicBezTo>
                    <a:pt x="42815" y="54626"/>
                    <a:pt x="42839" y="54209"/>
                    <a:pt x="42970" y="53852"/>
                  </a:cubicBezTo>
                  <a:cubicBezTo>
                    <a:pt x="43113" y="53447"/>
                    <a:pt x="43375" y="53197"/>
                    <a:pt x="43411" y="52912"/>
                  </a:cubicBezTo>
                  <a:cubicBezTo>
                    <a:pt x="43446" y="52531"/>
                    <a:pt x="43315" y="52102"/>
                    <a:pt x="43018" y="51852"/>
                  </a:cubicBezTo>
                  <a:cubicBezTo>
                    <a:pt x="42089" y="51900"/>
                    <a:pt x="41482" y="51947"/>
                    <a:pt x="40958" y="52185"/>
                  </a:cubicBezTo>
                  <a:cubicBezTo>
                    <a:pt x="39756" y="52733"/>
                    <a:pt x="39994" y="54364"/>
                    <a:pt x="38791" y="54745"/>
                  </a:cubicBezTo>
                  <a:cubicBezTo>
                    <a:pt x="38374" y="54888"/>
                    <a:pt x="37791" y="54888"/>
                    <a:pt x="37339" y="54971"/>
                  </a:cubicBezTo>
                  <a:cubicBezTo>
                    <a:pt x="36946" y="55043"/>
                    <a:pt x="36457" y="55257"/>
                    <a:pt x="36053" y="55257"/>
                  </a:cubicBezTo>
                  <a:cubicBezTo>
                    <a:pt x="35576" y="55245"/>
                    <a:pt x="34731" y="54781"/>
                    <a:pt x="34433" y="54471"/>
                  </a:cubicBezTo>
                  <a:cubicBezTo>
                    <a:pt x="34183" y="54197"/>
                    <a:pt x="33564" y="52816"/>
                    <a:pt x="33493" y="52578"/>
                  </a:cubicBezTo>
                  <a:cubicBezTo>
                    <a:pt x="33017" y="50935"/>
                    <a:pt x="33540" y="49423"/>
                    <a:pt x="34160" y="48280"/>
                  </a:cubicBezTo>
                  <a:cubicBezTo>
                    <a:pt x="34291" y="48042"/>
                    <a:pt x="34505" y="47816"/>
                    <a:pt x="34612" y="47566"/>
                  </a:cubicBezTo>
                  <a:cubicBezTo>
                    <a:pt x="34755" y="47173"/>
                    <a:pt x="34660" y="46589"/>
                    <a:pt x="34779" y="46173"/>
                  </a:cubicBezTo>
                  <a:cubicBezTo>
                    <a:pt x="34993" y="45387"/>
                    <a:pt x="36005" y="44923"/>
                    <a:pt x="36719" y="44553"/>
                  </a:cubicBezTo>
                  <a:cubicBezTo>
                    <a:pt x="37541" y="44125"/>
                    <a:pt x="38232" y="43446"/>
                    <a:pt x="39172" y="43387"/>
                  </a:cubicBezTo>
                  <a:cubicBezTo>
                    <a:pt x="39220" y="43383"/>
                    <a:pt x="39270" y="43381"/>
                    <a:pt x="39322" y="43381"/>
                  </a:cubicBezTo>
                  <a:cubicBezTo>
                    <a:pt x="39785" y="43381"/>
                    <a:pt x="40384" y="43515"/>
                    <a:pt x="40791" y="43601"/>
                  </a:cubicBezTo>
                  <a:cubicBezTo>
                    <a:pt x="41208" y="43696"/>
                    <a:pt x="41541" y="43970"/>
                    <a:pt x="41911" y="43994"/>
                  </a:cubicBezTo>
                  <a:cubicBezTo>
                    <a:pt x="41961" y="43998"/>
                    <a:pt x="42009" y="44000"/>
                    <a:pt x="42056" y="44000"/>
                  </a:cubicBezTo>
                  <a:cubicBezTo>
                    <a:pt x="42960" y="44000"/>
                    <a:pt x="43225" y="43257"/>
                    <a:pt x="44018" y="42827"/>
                  </a:cubicBezTo>
                  <a:cubicBezTo>
                    <a:pt x="44178" y="42849"/>
                    <a:pt x="44329" y="42858"/>
                    <a:pt x="44473" y="42858"/>
                  </a:cubicBezTo>
                  <a:cubicBezTo>
                    <a:pt x="44990" y="42858"/>
                    <a:pt x="45421" y="42747"/>
                    <a:pt x="45907" y="42747"/>
                  </a:cubicBezTo>
                  <a:cubicBezTo>
                    <a:pt x="46020" y="42747"/>
                    <a:pt x="46136" y="42753"/>
                    <a:pt x="46256" y="42768"/>
                  </a:cubicBezTo>
                  <a:cubicBezTo>
                    <a:pt x="46792" y="42827"/>
                    <a:pt x="47173" y="43410"/>
                    <a:pt x="47590" y="43434"/>
                  </a:cubicBezTo>
                  <a:cubicBezTo>
                    <a:pt x="47606" y="43436"/>
                    <a:pt x="47623" y="43437"/>
                    <a:pt x="47639" y="43437"/>
                  </a:cubicBezTo>
                  <a:cubicBezTo>
                    <a:pt x="47949" y="43437"/>
                    <a:pt x="48225" y="43154"/>
                    <a:pt x="48515" y="43154"/>
                  </a:cubicBezTo>
                  <a:cubicBezTo>
                    <a:pt x="48540" y="43154"/>
                    <a:pt x="48565" y="43156"/>
                    <a:pt x="48590" y="43160"/>
                  </a:cubicBezTo>
                  <a:cubicBezTo>
                    <a:pt x="48923" y="43208"/>
                    <a:pt x="49483" y="43922"/>
                    <a:pt x="49542" y="44327"/>
                  </a:cubicBezTo>
                  <a:cubicBezTo>
                    <a:pt x="49602" y="44827"/>
                    <a:pt x="49173" y="45280"/>
                    <a:pt x="49316" y="45839"/>
                  </a:cubicBezTo>
                  <a:cubicBezTo>
                    <a:pt x="49840" y="46363"/>
                    <a:pt x="50793" y="46470"/>
                    <a:pt x="51543" y="46780"/>
                  </a:cubicBezTo>
                  <a:cubicBezTo>
                    <a:pt x="52031" y="46375"/>
                    <a:pt x="51614" y="45637"/>
                    <a:pt x="51543" y="45054"/>
                  </a:cubicBezTo>
                  <a:cubicBezTo>
                    <a:pt x="51519" y="44792"/>
                    <a:pt x="51578" y="44565"/>
                    <a:pt x="51543" y="44327"/>
                  </a:cubicBezTo>
                  <a:cubicBezTo>
                    <a:pt x="51507" y="43922"/>
                    <a:pt x="51328" y="43553"/>
                    <a:pt x="51328" y="43220"/>
                  </a:cubicBezTo>
                  <a:cubicBezTo>
                    <a:pt x="51316" y="41625"/>
                    <a:pt x="52602" y="40886"/>
                    <a:pt x="53662" y="40255"/>
                  </a:cubicBezTo>
                  <a:cubicBezTo>
                    <a:pt x="54126" y="39993"/>
                    <a:pt x="54495" y="39517"/>
                    <a:pt x="54888" y="39315"/>
                  </a:cubicBezTo>
                  <a:cubicBezTo>
                    <a:pt x="55460" y="39029"/>
                    <a:pt x="55877" y="38958"/>
                    <a:pt x="56341" y="38696"/>
                  </a:cubicBezTo>
                  <a:cubicBezTo>
                    <a:pt x="57186" y="38231"/>
                    <a:pt x="57913" y="37838"/>
                    <a:pt x="58567" y="37303"/>
                  </a:cubicBezTo>
                  <a:cubicBezTo>
                    <a:pt x="58877" y="36588"/>
                    <a:pt x="58591" y="35624"/>
                    <a:pt x="58627" y="34909"/>
                  </a:cubicBezTo>
                  <a:cubicBezTo>
                    <a:pt x="58705" y="34860"/>
                    <a:pt x="58781" y="34842"/>
                    <a:pt x="58856" y="34842"/>
                  </a:cubicBezTo>
                  <a:cubicBezTo>
                    <a:pt x="59059" y="34842"/>
                    <a:pt x="59258" y="34970"/>
                    <a:pt x="59479" y="34970"/>
                  </a:cubicBezTo>
                  <a:cubicBezTo>
                    <a:pt x="59493" y="34970"/>
                    <a:pt x="59506" y="34970"/>
                    <a:pt x="59520" y="34969"/>
                  </a:cubicBezTo>
                  <a:cubicBezTo>
                    <a:pt x="60032" y="34862"/>
                    <a:pt x="60068" y="34136"/>
                    <a:pt x="60353" y="33850"/>
                  </a:cubicBezTo>
                  <a:cubicBezTo>
                    <a:pt x="60520" y="33683"/>
                    <a:pt x="60984" y="33564"/>
                    <a:pt x="61187" y="33409"/>
                  </a:cubicBezTo>
                  <a:cubicBezTo>
                    <a:pt x="61699" y="33004"/>
                    <a:pt x="61865" y="32409"/>
                    <a:pt x="62306" y="32231"/>
                  </a:cubicBezTo>
                  <a:cubicBezTo>
                    <a:pt x="62461" y="32171"/>
                    <a:pt x="62830" y="32195"/>
                    <a:pt x="63080" y="32123"/>
                  </a:cubicBezTo>
                  <a:cubicBezTo>
                    <a:pt x="63413" y="32028"/>
                    <a:pt x="63878" y="31635"/>
                    <a:pt x="64425" y="31457"/>
                  </a:cubicBezTo>
                  <a:cubicBezTo>
                    <a:pt x="64771" y="31338"/>
                    <a:pt x="65568" y="31314"/>
                    <a:pt x="65699" y="31171"/>
                  </a:cubicBezTo>
                  <a:cubicBezTo>
                    <a:pt x="65866" y="31004"/>
                    <a:pt x="65699" y="30540"/>
                    <a:pt x="65759" y="30290"/>
                  </a:cubicBezTo>
                  <a:cubicBezTo>
                    <a:pt x="66033" y="29028"/>
                    <a:pt x="67926" y="28754"/>
                    <a:pt x="69045" y="28337"/>
                  </a:cubicBezTo>
                  <a:cubicBezTo>
                    <a:pt x="69729" y="28078"/>
                    <a:pt x="70430" y="27639"/>
                    <a:pt x="71166" y="27639"/>
                  </a:cubicBezTo>
                  <a:cubicBezTo>
                    <a:pt x="71276" y="27639"/>
                    <a:pt x="71386" y="27649"/>
                    <a:pt x="71498" y="27670"/>
                  </a:cubicBezTo>
                  <a:cubicBezTo>
                    <a:pt x="71331" y="28266"/>
                    <a:pt x="70521" y="28051"/>
                    <a:pt x="70664" y="28778"/>
                  </a:cubicBezTo>
                  <a:cubicBezTo>
                    <a:pt x="70716" y="29056"/>
                    <a:pt x="70856" y="29158"/>
                    <a:pt x="71038" y="29158"/>
                  </a:cubicBezTo>
                  <a:cubicBezTo>
                    <a:pt x="71519" y="29158"/>
                    <a:pt x="72298" y="28441"/>
                    <a:pt x="72557" y="28337"/>
                  </a:cubicBezTo>
                  <a:cubicBezTo>
                    <a:pt x="73236" y="28051"/>
                    <a:pt x="74391" y="27873"/>
                    <a:pt x="75284" y="27551"/>
                  </a:cubicBezTo>
                  <a:cubicBezTo>
                    <a:pt x="76070" y="27266"/>
                    <a:pt x="77475" y="26837"/>
                    <a:pt x="76736" y="25944"/>
                  </a:cubicBezTo>
                  <a:cubicBezTo>
                    <a:pt x="76722" y="25943"/>
                    <a:pt x="76708" y="25943"/>
                    <a:pt x="76694" y="25943"/>
                  </a:cubicBezTo>
                  <a:cubicBezTo>
                    <a:pt x="76103" y="25943"/>
                    <a:pt x="75807" y="26664"/>
                    <a:pt x="75284" y="26885"/>
                  </a:cubicBezTo>
                  <a:cubicBezTo>
                    <a:pt x="75256" y="26889"/>
                    <a:pt x="75231" y="26891"/>
                    <a:pt x="75208" y="26891"/>
                  </a:cubicBezTo>
                  <a:cubicBezTo>
                    <a:pt x="74923" y="26891"/>
                    <a:pt x="74963" y="26573"/>
                    <a:pt x="74677" y="26551"/>
                  </a:cubicBezTo>
                  <a:cubicBezTo>
                    <a:pt x="74665" y="26550"/>
                    <a:pt x="74654" y="26550"/>
                    <a:pt x="74643" y="26550"/>
                  </a:cubicBezTo>
                  <a:cubicBezTo>
                    <a:pt x="74386" y="26550"/>
                    <a:pt x="74216" y="26783"/>
                    <a:pt x="73958" y="26783"/>
                  </a:cubicBezTo>
                  <a:cubicBezTo>
                    <a:pt x="73936" y="26783"/>
                    <a:pt x="73914" y="26781"/>
                    <a:pt x="73891" y="26777"/>
                  </a:cubicBezTo>
                  <a:cubicBezTo>
                    <a:pt x="73593" y="26718"/>
                    <a:pt x="73164" y="26242"/>
                    <a:pt x="73117" y="25884"/>
                  </a:cubicBezTo>
                  <a:cubicBezTo>
                    <a:pt x="72986" y="24956"/>
                    <a:pt x="73903" y="24575"/>
                    <a:pt x="74284" y="23872"/>
                  </a:cubicBezTo>
                  <a:cubicBezTo>
                    <a:pt x="74174" y="23508"/>
                    <a:pt x="73890" y="23431"/>
                    <a:pt x="73547" y="23431"/>
                  </a:cubicBezTo>
                  <a:cubicBezTo>
                    <a:pt x="73289" y="23431"/>
                    <a:pt x="72999" y="23474"/>
                    <a:pt x="72723" y="23474"/>
                  </a:cubicBezTo>
                  <a:cubicBezTo>
                    <a:pt x="72523" y="23474"/>
                    <a:pt x="72331" y="23451"/>
                    <a:pt x="72164" y="23372"/>
                  </a:cubicBezTo>
                  <a:cubicBezTo>
                    <a:pt x="72236" y="22872"/>
                    <a:pt x="72748" y="22527"/>
                    <a:pt x="73343" y="22432"/>
                  </a:cubicBezTo>
                  <a:cubicBezTo>
                    <a:pt x="73477" y="22408"/>
                    <a:pt x="73659" y="22396"/>
                    <a:pt x="73856" y="22396"/>
                  </a:cubicBezTo>
                  <a:cubicBezTo>
                    <a:pt x="74361" y="22396"/>
                    <a:pt x="74971" y="22475"/>
                    <a:pt x="75177" y="22646"/>
                  </a:cubicBezTo>
                  <a:cubicBezTo>
                    <a:pt x="75343" y="22789"/>
                    <a:pt x="75200" y="23146"/>
                    <a:pt x="75450" y="23372"/>
                  </a:cubicBezTo>
                  <a:cubicBezTo>
                    <a:pt x="75626" y="23533"/>
                    <a:pt x="75827" y="23582"/>
                    <a:pt x="76042" y="23582"/>
                  </a:cubicBezTo>
                  <a:cubicBezTo>
                    <a:pt x="76178" y="23582"/>
                    <a:pt x="76320" y="23562"/>
                    <a:pt x="76462" y="23539"/>
                  </a:cubicBezTo>
                  <a:cubicBezTo>
                    <a:pt x="76593" y="22908"/>
                    <a:pt x="75629" y="23075"/>
                    <a:pt x="75736" y="22646"/>
                  </a:cubicBezTo>
                  <a:cubicBezTo>
                    <a:pt x="76039" y="22449"/>
                    <a:pt x="76419" y="22397"/>
                    <a:pt x="76826" y="22397"/>
                  </a:cubicBezTo>
                  <a:cubicBezTo>
                    <a:pt x="77271" y="22397"/>
                    <a:pt x="77748" y="22459"/>
                    <a:pt x="78187" y="22459"/>
                  </a:cubicBezTo>
                  <a:cubicBezTo>
                    <a:pt x="78340" y="22459"/>
                    <a:pt x="78488" y="22452"/>
                    <a:pt x="78629" y="22432"/>
                  </a:cubicBezTo>
                  <a:cubicBezTo>
                    <a:pt x="79165" y="22348"/>
                    <a:pt x="79725" y="21967"/>
                    <a:pt x="80189" y="21705"/>
                  </a:cubicBezTo>
                  <a:cubicBezTo>
                    <a:pt x="80509" y="21529"/>
                    <a:pt x="80895" y="21250"/>
                    <a:pt x="81262" y="21250"/>
                  </a:cubicBezTo>
                  <a:cubicBezTo>
                    <a:pt x="81413" y="21250"/>
                    <a:pt x="81562" y="21298"/>
                    <a:pt x="81701" y="21420"/>
                  </a:cubicBezTo>
                  <a:cubicBezTo>
                    <a:pt x="81832" y="21884"/>
                    <a:pt x="81285" y="22039"/>
                    <a:pt x="81034" y="22265"/>
                  </a:cubicBezTo>
                  <a:cubicBezTo>
                    <a:pt x="80177" y="23015"/>
                    <a:pt x="79296" y="23884"/>
                    <a:pt x="78629" y="24765"/>
                  </a:cubicBezTo>
                  <a:cubicBezTo>
                    <a:pt x="78866" y="25002"/>
                    <a:pt x="79221" y="25031"/>
                    <a:pt x="79613" y="25031"/>
                  </a:cubicBezTo>
                  <a:cubicBezTo>
                    <a:pt x="79740" y="25031"/>
                    <a:pt x="79872" y="25028"/>
                    <a:pt x="80005" y="25028"/>
                  </a:cubicBezTo>
                  <a:cubicBezTo>
                    <a:pt x="80161" y="25028"/>
                    <a:pt x="80320" y="25032"/>
                    <a:pt x="80475" y="25051"/>
                  </a:cubicBezTo>
                  <a:cubicBezTo>
                    <a:pt x="80737" y="25075"/>
                    <a:pt x="81082" y="25158"/>
                    <a:pt x="81368" y="25218"/>
                  </a:cubicBezTo>
                  <a:cubicBezTo>
                    <a:pt x="81689" y="25277"/>
                    <a:pt x="82047" y="25265"/>
                    <a:pt x="82308" y="25325"/>
                  </a:cubicBezTo>
                  <a:cubicBezTo>
                    <a:pt x="82773" y="25444"/>
                    <a:pt x="82904" y="25944"/>
                    <a:pt x="83368" y="25944"/>
                  </a:cubicBezTo>
                  <a:cubicBezTo>
                    <a:pt x="84130" y="25932"/>
                    <a:pt x="84130" y="25111"/>
                    <a:pt x="83701" y="24599"/>
                  </a:cubicBezTo>
                  <a:cubicBezTo>
                    <a:pt x="83844" y="24075"/>
                    <a:pt x="84059" y="23801"/>
                    <a:pt x="83868" y="23432"/>
                  </a:cubicBezTo>
                  <a:cubicBezTo>
                    <a:pt x="83523" y="22741"/>
                    <a:pt x="82261" y="23420"/>
                    <a:pt x="82201" y="22539"/>
                  </a:cubicBezTo>
                  <a:cubicBezTo>
                    <a:pt x="82154" y="21979"/>
                    <a:pt x="82666" y="22003"/>
                    <a:pt x="82868" y="21586"/>
                  </a:cubicBezTo>
                  <a:cubicBezTo>
                    <a:pt x="82773" y="20515"/>
                    <a:pt x="83749" y="20431"/>
                    <a:pt x="83642" y="19479"/>
                  </a:cubicBezTo>
                  <a:cubicBezTo>
                    <a:pt x="83606" y="19074"/>
                    <a:pt x="83261" y="19074"/>
                    <a:pt x="82975" y="18693"/>
                  </a:cubicBezTo>
                  <a:cubicBezTo>
                    <a:pt x="82832" y="18503"/>
                    <a:pt x="82761" y="18122"/>
                    <a:pt x="82582" y="17967"/>
                  </a:cubicBezTo>
                  <a:cubicBezTo>
                    <a:pt x="82011" y="17479"/>
                    <a:pt x="80820" y="17574"/>
                    <a:pt x="80749" y="16633"/>
                  </a:cubicBezTo>
                  <a:cubicBezTo>
                    <a:pt x="80725" y="16074"/>
                    <a:pt x="80880" y="15621"/>
                    <a:pt x="80808" y="15014"/>
                  </a:cubicBezTo>
                  <a:cubicBezTo>
                    <a:pt x="80737" y="14455"/>
                    <a:pt x="80344" y="12895"/>
                    <a:pt x="79856" y="12788"/>
                  </a:cubicBezTo>
                  <a:cubicBezTo>
                    <a:pt x="79820" y="12780"/>
                    <a:pt x="79784" y="12777"/>
                    <a:pt x="79748" y="12777"/>
                  </a:cubicBezTo>
                  <a:cubicBezTo>
                    <a:pt x="79162" y="12777"/>
                    <a:pt x="78551" y="13737"/>
                    <a:pt x="77856" y="14074"/>
                  </a:cubicBezTo>
                  <a:cubicBezTo>
                    <a:pt x="77505" y="14238"/>
                    <a:pt x="77021" y="14421"/>
                    <a:pt x="76635" y="14421"/>
                  </a:cubicBezTo>
                  <a:cubicBezTo>
                    <a:pt x="76575" y="14421"/>
                    <a:pt x="76517" y="14417"/>
                    <a:pt x="76462" y="14407"/>
                  </a:cubicBezTo>
                  <a:cubicBezTo>
                    <a:pt x="76189" y="14347"/>
                    <a:pt x="75665" y="13966"/>
                    <a:pt x="75617" y="13454"/>
                  </a:cubicBezTo>
                  <a:cubicBezTo>
                    <a:pt x="75581" y="12871"/>
                    <a:pt x="76010" y="12859"/>
                    <a:pt x="76129" y="12228"/>
                  </a:cubicBezTo>
                  <a:cubicBezTo>
                    <a:pt x="76034" y="11859"/>
                    <a:pt x="75653" y="11954"/>
                    <a:pt x="75284" y="11668"/>
                  </a:cubicBezTo>
                  <a:cubicBezTo>
                    <a:pt x="74879" y="11359"/>
                    <a:pt x="74546" y="10692"/>
                    <a:pt x="74010" y="10609"/>
                  </a:cubicBezTo>
                  <a:cubicBezTo>
                    <a:pt x="73992" y="10606"/>
                    <a:pt x="73973" y="10605"/>
                    <a:pt x="73954" y="10605"/>
                  </a:cubicBezTo>
                  <a:cubicBezTo>
                    <a:pt x="73689" y="10605"/>
                    <a:pt x="73361" y="10824"/>
                    <a:pt x="73117" y="10835"/>
                  </a:cubicBezTo>
                  <a:cubicBezTo>
                    <a:pt x="73077" y="10838"/>
                    <a:pt x="73037" y="10839"/>
                    <a:pt x="72998" y="10839"/>
                  </a:cubicBezTo>
                  <a:cubicBezTo>
                    <a:pt x="72304" y="10839"/>
                    <a:pt x="71693" y="10420"/>
                    <a:pt x="71145" y="10420"/>
                  </a:cubicBezTo>
                  <a:cubicBezTo>
                    <a:pt x="71075" y="10420"/>
                    <a:pt x="71006" y="10427"/>
                    <a:pt x="70938" y="10442"/>
                  </a:cubicBezTo>
                  <a:cubicBezTo>
                    <a:pt x="70188" y="10621"/>
                    <a:pt x="70224" y="11788"/>
                    <a:pt x="69497" y="12002"/>
                  </a:cubicBezTo>
                  <a:cubicBezTo>
                    <a:pt x="69593" y="12550"/>
                    <a:pt x="68854" y="12919"/>
                    <a:pt x="68771" y="13347"/>
                  </a:cubicBezTo>
                  <a:cubicBezTo>
                    <a:pt x="68712" y="13633"/>
                    <a:pt x="68866" y="13978"/>
                    <a:pt x="68878" y="14240"/>
                  </a:cubicBezTo>
                  <a:cubicBezTo>
                    <a:pt x="69040" y="16824"/>
                    <a:pt x="66970" y="18089"/>
                    <a:pt x="64466" y="18089"/>
                  </a:cubicBezTo>
                  <a:cubicBezTo>
                    <a:pt x="64397" y="18089"/>
                    <a:pt x="64328" y="18088"/>
                    <a:pt x="64259" y="18086"/>
                  </a:cubicBezTo>
                  <a:cubicBezTo>
                    <a:pt x="63747" y="18562"/>
                    <a:pt x="63866" y="19479"/>
                    <a:pt x="63580" y="20146"/>
                  </a:cubicBezTo>
                  <a:cubicBezTo>
                    <a:pt x="63362" y="20684"/>
                    <a:pt x="62593" y="21256"/>
                    <a:pt x="62037" y="21256"/>
                  </a:cubicBezTo>
                  <a:cubicBezTo>
                    <a:pt x="62015" y="21256"/>
                    <a:pt x="61994" y="21255"/>
                    <a:pt x="61973" y="21253"/>
                  </a:cubicBezTo>
                  <a:cubicBezTo>
                    <a:pt x="61556" y="21217"/>
                    <a:pt x="61080" y="20646"/>
                    <a:pt x="61080" y="20253"/>
                  </a:cubicBezTo>
                  <a:cubicBezTo>
                    <a:pt x="61080" y="19777"/>
                    <a:pt x="61770" y="19515"/>
                    <a:pt x="61353" y="18967"/>
                  </a:cubicBezTo>
                  <a:cubicBezTo>
                    <a:pt x="61413" y="18598"/>
                    <a:pt x="62235" y="18395"/>
                    <a:pt x="62139" y="17800"/>
                  </a:cubicBezTo>
                  <a:cubicBezTo>
                    <a:pt x="62081" y="17469"/>
                    <a:pt x="61798" y="17410"/>
                    <a:pt x="61430" y="17410"/>
                  </a:cubicBezTo>
                  <a:cubicBezTo>
                    <a:pt x="61231" y="17410"/>
                    <a:pt x="61007" y="17427"/>
                    <a:pt x="60780" y="17427"/>
                  </a:cubicBezTo>
                  <a:cubicBezTo>
                    <a:pt x="60657" y="17427"/>
                    <a:pt x="60534" y="17422"/>
                    <a:pt x="60413" y="17407"/>
                  </a:cubicBezTo>
                  <a:cubicBezTo>
                    <a:pt x="59853" y="17336"/>
                    <a:pt x="59115" y="17014"/>
                    <a:pt x="58627" y="16741"/>
                  </a:cubicBezTo>
                  <a:cubicBezTo>
                    <a:pt x="57972" y="16383"/>
                    <a:pt x="57412" y="15681"/>
                    <a:pt x="56567" y="15574"/>
                  </a:cubicBezTo>
                  <a:cubicBezTo>
                    <a:pt x="56502" y="15566"/>
                    <a:pt x="56438" y="15563"/>
                    <a:pt x="56375" y="15563"/>
                  </a:cubicBezTo>
                  <a:cubicBezTo>
                    <a:pt x="56154" y="15563"/>
                    <a:pt x="55946" y="15600"/>
                    <a:pt x="55769" y="15600"/>
                  </a:cubicBezTo>
                  <a:cubicBezTo>
                    <a:pt x="55615" y="15600"/>
                    <a:pt x="55484" y="15572"/>
                    <a:pt x="55388" y="15467"/>
                  </a:cubicBezTo>
                  <a:cubicBezTo>
                    <a:pt x="55138" y="15169"/>
                    <a:pt x="55496" y="14716"/>
                    <a:pt x="55507" y="14514"/>
                  </a:cubicBezTo>
                  <a:cubicBezTo>
                    <a:pt x="55484" y="14181"/>
                    <a:pt x="54865" y="14062"/>
                    <a:pt x="54841" y="13728"/>
                  </a:cubicBezTo>
                  <a:cubicBezTo>
                    <a:pt x="54817" y="13502"/>
                    <a:pt x="55436" y="12764"/>
                    <a:pt x="55674" y="12561"/>
                  </a:cubicBezTo>
                  <a:cubicBezTo>
                    <a:pt x="56115" y="12180"/>
                    <a:pt x="56912" y="11776"/>
                    <a:pt x="57627" y="11395"/>
                  </a:cubicBezTo>
                  <a:cubicBezTo>
                    <a:pt x="58317" y="11014"/>
                    <a:pt x="59127" y="10609"/>
                    <a:pt x="59794" y="10394"/>
                  </a:cubicBezTo>
                  <a:cubicBezTo>
                    <a:pt x="60079" y="10299"/>
                    <a:pt x="60413" y="10323"/>
                    <a:pt x="60687" y="10228"/>
                  </a:cubicBezTo>
                  <a:cubicBezTo>
                    <a:pt x="61389" y="9966"/>
                    <a:pt x="61854" y="9466"/>
                    <a:pt x="62520" y="9275"/>
                  </a:cubicBezTo>
                  <a:cubicBezTo>
                    <a:pt x="62877" y="9168"/>
                    <a:pt x="63247" y="9192"/>
                    <a:pt x="63639" y="9109"/>
                  </a:cubicBezTo>
                  <a:cubicBezTo>
                    <a:pt x="64568" y="8906"/>
                    <a:pt x="65247" y="8239"/>
                    <a:pt x="66033" y="8109"/>
                  </a:cubicBezTo>
                  <a:lnTo>
                    <a:pt x="66033" y="8109"/>
                  </a:lnTo>
                  <a:cubicBezTo>
                    <a:pt x="65866" y="8751"/>
                    <a:pt x="65152" y="8847"/>
                    <a:pt x="64973" y="9502"/>
                  </a:cubicBezTo>
                  <a:cubicBezTo>
                    <a:pt x="65169" y="9855"/>
                    <a:pt x="65404" y="9981"/>
                    <a:pt x="65659" y="9981"/>
                  </a:cubicBezTo>
                  <a:cubicBezTo>
                    <a:pt x="66287" y="9981"/>
                    <a:pt x="67033" y="9216"/>
                    <a:pt x="67592" y="9216"/>
                  </a:cubicBezTo>
                  <a:cubicBezTo>
                    <a:pt x="68085" y="9224"/>
                    <a:pt x="68572" y="9692"/>
                    <a:pt x="68979" y="9692"/>
                  </a:cubicBezTo>
                  <a:cubicBezTo>
                    <a:pt x="69172" y="9692"/>
                    <a:pt x="69348" y="9586"/>
                    <a:pt x="69497" y="9275"/>
                  </a:cubicBezTo>
                  <a:cubicBezTo>
                    <a:pt x="69331" y="8751"/>
                    <a:pt x="68842" y="8454"/>
                    <a:pt x="68378" y="8156"/>
                  </a:cubicBezTo>
                  <a:cubicBezTo>
                    <a:pt x="67950" y="7882"/>
                    <a:pt x="67271" y="7644"/>
                    <a:pt x="67318" y="7049"/>
                  </a:cubicBezTo>
                  <a:cubicBezTo>
                    <a:pt x="67399" y="7013"/>
                    <a:pt x="67471" y="6998"/>
                    <a:pt x="67539" y="6998"/>
                  </a:cubicBezTo>
                  <a:cubicBezTo>
                    <a:pt x="67900" y="6998"/>
                    <a:pt x="68104" y="7432"/>
                    <a:pt x="68485" y="7442"/>
                  </a:cubicBezTo>
                  <a:cubicBezTo>
                    <a:pt x="68735" y="7442"/>
                    <a:pt x="69069" y="7132"/>
                    <a:pt x="69331" y="7049"/>
                  </a:cubicBezTo>
                  <a:cubicBezTo>
                    <a:pt x="69902" y="6846"/>
                    <a:pt x="70878" y="6787"/>
                    <a:pt x="71331" y="6382"/>
                  </a:cubicBezTo>
                  <a:cubicBezTo>
                    <a:pt x="71605" y="6132"/>
                    <a:pt x="71569" y="5739"/>
                    <a:pt x="71783" y="5430"/>
                  </a:cubicBezTo>
                  <a:cubicBezTo>
                    <a:pt x="71962" y="5168"/>
                    <a:pt x="72414" y="5084"/>
                    <a:pt x="72617" y="4822"/>
                  </a:cubicBezTo>
                  <a:cubicBezTo>
                    <a:pt x="72855" y="4489"/>
                    <a:pt x="72641" y="4215"/>
                    <a:pt x="72950" y="4037"/>
                  </a:cubicBezTo>
                  <a:cubicBezTo>
                    <a:pt x="73139" y="3952"/>
                    <a:pt x="73343" y="3924"/>
                    <a:pt x="73555" y="3924"/>
                  </a:cubicBezTo>
                  <a:cubicBezTo>
                    <a:pt x="73994" y="3924"/>
                    <a:pt x="74466" y="4046"/>
                    <a:pt x="74912" y="4046"/>
                  </a:cubicBezTo>
                  <a:cubicBezTo>
                    <a:pt x="74981" y="4046"/>
                    <a:pt x="75050" y="4043"/>
                    <a:pt x="75117" y="4037"/>
                  </a:cubicBezTo>
                  <a:cubicBezTo>
                    <a:pt x="75447" y="4002"/>
                    <a:pt x="75669" y="3761"/>
                    <a:pt x="75969" y="3761"/>
                  </a:cubicBezTo>
                  <a:cubicBezTo>
                    <a:pt x="75982" y="3761"/>
                    <a:pt x="75996" y="3762"/>
                    <a:pt x="76010" y="3763"/>
                  </a:cubicBezTo>
                  <a:cubicBezTo>
                    <a:pt x="76641" y="3810"/>
                    <a:pt x="76974" y="4810"/>
                    <a:pt x="77403" y="5096"/>
                  </a:cubicBezTo>
                  <a:cubicBezTo>
                    <a:pt x="77725" y="5311"/>
                    <a:pt x="78296" y="5299"/>
                    <a:pt x="78356" y="5703"/>
                  </a:cubicBezTo>
                  <a:cubicBezTo>
                    <a:pt x="78463" y="6525"/>
                    <a:pt x="77296" y="6585"/>
                    <a:pt x="76570" y="6989"/>
                  </a:cubicBezTo>
                  <a:cubicBezTo>
                    <a:pt x="76212" y="7192"/>
                    <a:pt x="76058" y="7656"/>
                    <a:pt x="75617" y="7823"/>
                  </a:cubicBezTo>
                  <a:cubicBezTo>
                    <a:pt x="75343" y="7928"/>
                    <a:pt x="75037" y="7958"/>
                    <a:pt x="74723" y="7958"/>
                  </a:cubicBezTo>
                  <a:cubicBezTo>
                    <a:pt x="74307" y="7958"/>
                    <a:pt x="73878" y="7905"/>
                    <a:pt x="73495" y="7905"/>
                  </a:cubicBezTo>
                  <a:cubicBezTo>
                    <a:pt x="72923" y="7905"/>
                    <a:pt x="72453" y="8023"/>
                    <a:pt x="72283" y="8609"/>
                  </a:cubicBezTo>
                  <a:cubicBezTo>
                    <a:pt x="72454" y="8862"/>
                    <a:pt x="72670" y="8948"/>
                    <a:pt x="72909" y="8948"/>
                  </a:cubicBezTo>
                  <a:cubicBezTo>
                    <a:pt x="73423" y="8948"/>
                    <a:pt x="74039" y="8549"/>
                    <a:pt x="74510" y="8549"/>
                  </a:cubicBezTo>
                  <a:cubicBezTo>
                    <a:pt x="74998" y="8549"/>
                    <a:pt x="75605" y="9013"/>
                    <a:pt x="75903" y="9335"/>
                  </a:cubicBezTo>
                  <a:cubicBezTo>
                    <a:pt x="76165" y="9609"/>
                    <a:pt x="76260" y="10156"/>
                    <a:pt x="76570" y="10335"/>
                  </a:cubicBezTo>
                  <a:cubicBezTo>
                    <a:pt x="76784" y="10454"/>
                    <a:pt x="77153" y="10430"/>
                    <a:pt x="77403" y="10502"/>
                  </a:cubicBezTo>
                  <a:cubicBezTo>
                    <a:pt x="78085" y="10709"/>
                    <a:pt x="78669" y="11048"/>
                    <a:pt x="79358" y="11048"/>
                  </a:cubicBezTo>
                  <a:cubicBezTo>
                    <a:pt x="79499" y="11048"/>
                    <a:pt x="79645" y="11034"/>
                    <a:pt x="79796" y="11002"/>
                  </a:cubicBezTo>
                  <a:cubicBezTo>
                    <a:pt x="80106" y="10466"/>
                    <a:pt x="79165" y="10311"/>
                    <a:pt x="79522" y="9894"/>
                  </a:cubicBezTo>
                  <a:lnTo>
                    <a:pt x="79522" y="9894"/>
                  </a:lnTo>
                  <a:cubicBezTo>
                    <a:pt x="80118" y="9942"/>
                    <a:pt x="80511" y="10204"/>
                    <a:pt x="80975" y="10394"/>
                  </a:cubicBezTo>
                  <a:cubicBezTo>
                    <a:pt x="81618" y="9918"/>
                    <a:pt x="82058" y="9871"/>
                    <a:pt x="82035" y="9109"/>
                  </a:cubicBezTo>
                  <a:cubicBezTo>
                    <a:pt x="82011" y="8478"/>
                    <a:pt x="81189" y="8442"/>
                    <a:pt x="81201" y="7716"/>
                  </a:cubicBezTo>
                  <a:cubicBezTo>
                    <a:pt x="81201" y="7299"/>
                    <a:pt x="81499" y="7120"/>
                    <a:pt x="81808" y="7096"/>
                  </a:cubicBezTo>
                  <a:cubicBezTo>
                    <a:pt x="81816" y="7096"/>
                    <a:pt x="81824" y="7096"/>
                    <a:pt x="81832" y="7096"/>
                  </a:cubicBezTo>
                  <a:cubicBezTo>
                    <a:pt x="82527" y="7096"/>
                    <a:pt x="82743" y="8145"/>
                    <a:pt x="83261" y="8216"/>
                  </a:cubicBezTo>
                  <a:cubicBezTo>
                    <a:pt x="83277" y="8218"/>
                    <a:pt x="83294" y="8219"/>
                    <a:pt x="83313" y="8219"/>
                  </a:cubicBezTo>
                  <a:cubicBezTo>
                    <a:pt x="83673" y="8219"/>
                    <a:pt x="84521" y="7806"/>
                    <a:pt x="84702" y="7716"/>
                  </a:cubicBezTo>
                  <a:cubicBezTo>
                    <a:pt x="84975" y="7585"/>
                    <a:pt x="85797" y="7096"/>
                    <a:pt x="85821" y="6823"/>
                  </a:cubicBezTo>
                  <a:cubicBezTo>
                    <a:pt x="85857" y="6418"/>
                    <a:pt x="84964" y="5882"/>
                    <a:pt x="84535" y="5703"/>
                  </a:cubicBezTo>
                  <a:cubicBezTo>
                    <a:pt x="83940" y="5465"/>
                    <a:pt x="83332" y="5501"/>
                    <a:pt x="83094" y="4989"/>
                  </a:cubicBezTo>
                  <a:cubicBezTo>
                    <a:pt x="82963" y="4703"/>
                    <a:pt x="83166" y="4406"/>
                    <a:pt x="82928" y="4203"/>
                  </a:cubicBezTo>
                  <a:cubicBezTo>
                    <a:pt x="82892" y="3906"/>
                    <a:pt x="83297" y="3715"/>
                    <a:pt x="83201" y="3429"/>
                  </a:cubicBezTo>
                  <a:cubicBezTo>
                    <a:pt x="83118" y="3132"/>
                    <a:pt x="82785" y="3167"/>
                    <a:pt x="82368" y="2977"/>
                  </a:cubicBezTo>
                  <a:cubicBezTo>
                    <a:pt x="82070" y="2846"/>
                    <a:pt x="81785" y="2536"/>
                    <a:pt x="81535" y="2477"/>
                  </a:cubicBezTo>
                  <a:cubicBezTo>
                    <a:pt x="81177" y="2394"/>
                    <a:pt x="80844" y="2465"/>
                    <a:pt x="80582" y="2370"/>
                  </a:cubicBezTo>
                  <a:cubicBezTo>
                    <a:pt x="79606" y="2001"/>
                    <a:pt x="79784" y="1191"/>
                    <a:pt x="79129" y="810"/>
                  </a:cubicBezTo>
                  <a:cubicBezTo>
                    <a:pt x="79035" y="821"/>
                    <a:pt x="78941" y="825"/>
                    <a:pt x="78849" y="825"/>
                  </a:cubicBezTo>
                  <a:cubicBezTo>
                    <a:pt x="78389" y="825"/>
                    <a:pt x="77964" y="713"/>
                    <a:pt x="77577" y="713"/>
                  </a:cubicBezTo>
                  <a:cubicBezTo>
                    <a:pt x="77360" y="713"/>
                    <a:pt x="77155" y="748"/>
                    <a:pt x="76963" y="858"/>
                  </a:cubicBezTo>
                  <a:cubicBezTo>
                    <a:pt x="76743" y="739"/>
                    <a:pt x="76491" y="699"/>
                    <a:pt x="76221" y="699"/>
                  </a:cubicBezTo>
                  <a:cubicBezTo>
                    <a:pt x="75657" y="699"/>
                    <a:pt x="75011" y="873"/>
                    <a:pt x="74407" y="873"/>
                  </a:cubicBezTo>
                  <a:cubicBezTo>
                    <a:pt x="74309" y="873"/>
                    <a:pt x="74212" y="868"/>
                    <a:pt x="74117" y="858"/>
                  </a:cubicBezTo>
                  <a:cubicBezTo>
                    <a:pt x="73843" y="834"/>
                    <a:pt x="73557" y="667"/>
                    <a:pt x="73284" y="643"/>
                  </a:cubicBezTo>
                  <a:cubicBezTo>
                    <a:pt x="73189" y="635"/>
                    <a:pt x="73092" y="631"/>
                    <a:pt x="72994" y="631"/>
                  </a:cubicBezTo>
                  <a:cubicBezTo>
                    <a:pt x="71564" y="631"/>
                    <a:pt x="69757" y="1482"/>
                    <a:pt x="69212" y="2084"/>
                  </a:cubicBezTo>
                  <a:cubicBezTo>
                    <a:pt x="69104" y="2215"/>
                    <a:pt x="68676" y="2929"/>
                    <a:pt x="68771" y="3263"/>
                  </a:cubicBezTo>
                  <a:cubicBezTo>
                    <a:pt x="68938" y="3858"/>
                    <a:pt x="70033" y="3417"/>
                    <a:pt x="70331" y="3977"/>
                  </a:cubicBezTo>
                  <a:cubicBezTo>
                    <a:pt x="70259" y="4668"/>
                    <a:pt x="69521" y="5025"/>
                    <a:pt x="68938" y="5322"/>
                  </a:cubicBezTo>
                  <a:cubicBezTo>
                    <a:pt x="68498" y="5542"/>
                    <a:pt x="67959" y="6030"/>
                    <a:pt x="67456" y="6030"/>
                  </a:cubicBezTo>
                  <a:cubicBezTo>
                    <a:pt x="67332" y="6030"/>
                    <a:pt x="67210" y="6000"/>
                    <a:pt x="67092" y="5930"/>
                  </a:cubicBezTo>
                  <a:cubicBezTo>
                    <a:pt x="66866" y="5334"/>
                    <a:pt x="67759" y="5334"/>
                    <a:pt x="67545" y="4822"/>
                  </a:cubicBezTo>
                  <a:cubicBezTo>
                    <a:pt x="67378" y="4429"/>
                    <a:pt x="66687" y="4680"/>
                    <a:pt x="66378" y="4310"/>
                  </a:cubicBezTo>
                  <a:cubicBezTo>
                    <a:pt x="65937" y="3798"/>
                    <a:pt x="66461" y="3072"/>
                    <a:pt x="66318" y="2310"/>
                  </a:cubicBezTo>
                  <a:cubicBezTo>
                    <a:pt x="66937" y="1167"/>
                    <a:pt x="69354" y="1810"/>
                    <a:pt x="69997" y="691"/>
                  </a:cubicBezTo>
                  <a:cubicBezTo>
                    <a:pt x="69902" y="334"/>
                    <a:pt x="69545" y="536"/>
                    <a:pt x="69271" y="417"/>
                  </a:cubicBezTo>
                  <a:cubicBezTo>
                    <a:pt x="68962" y="286"/>
                    <a:pt x="68914" y="36"/>
                    <a:pt x="68604" y="24"/>
                  </a:cubicBezTo>
                  <a:cubicBezTo>
                    <a:pt x="68599" y="24"/>
                    <a:pt x="68594" y="24"/>
                    <a:pt x="68589" y="24"/>
                  </a:cubicBezTo>
                  <a:cubicBezTo>
                    <a:pt x="68305" y="24"/>
                    <a:pt x="67932" y="348"/>
                    <a:pt x="67592" y="477"/>
                  </a:cubicBezTo>
                  <a:cubicBezTo>
                    <a:pt x="67199" y="619"/>
                    <a:pt x="66818" y="739"/>
                    <a:pt x="66545" y="917"/>
                  </a:cubicBezTo>
                  <a:cubicBezTo>
                    <a:pt x="65967" y="1288"/>
                    <a:pt x="65719" y="2167"/>
                    <a:pt x="65105" y="2167"/>
                  </a:cubicBezTo>
                  <a:cubicBezTo>
                    <a:pt x="65049" y="2167"/>
                    <a:pt x="64989" y="2160"/>
                    <a:pt x="64925" y="2143"/>
                  </a:cubicBezTo>
                  <a:cubicBezTo>
                    <a:pt x="64759" y="1536"/>
                    <a:pt x="65628" y="1227"/>
                    <a:pt x="65533" y="691"/>
                  </a:cubicBezTo>
                  <a:cubicBezTo>
                    <a:pt x="65440" y="513"/>
                    <a:pt x="65263" y="465"/>
                    <a:pt x="65060" y="465"/>
                  </a:cubicBezTo>
                  <a:cubicBezTo>
                    <a:pt x="64870" y="465"/>
                    <a:pt x="64657" y="507"/>
                    <a:pt x="64473" y="524"/>
                  </a:cubicBezTo>
                  <a:cubicBezTo>
                    <a:pt x="63425" y="631"/>
                    <a:pt x="62663" y="846"/>
                    <a:pt x="62246" y="1417"/>
                  </a:cubicBezTo>
                  <a:cubicBezTo>
                    <a:pt x="62031" y="1389"/>
                    <a:pt x="61772" y="1313"/>
                    <a:pt x="61544" y="1313"/>
                  </a:cubicBezTo>
                  <a:cubicBezTo>
                    <a:pt x="61380" y="1313"/>
                    <a:pt x="61232" y="1352"/>
                    <a:pt x="61127" y="1477"/>
                  </a:cubicBezTo>
                  <a:cubicBezTo>
                    <a:pt x="61377" y="1893"/>
                    <a:pt x="61865" y="2548"/>
                    <a:pt x="62413" y="2644"/>
                  </a:cubicBezTo>
                  <a:cubicBezTo>
                    <a:pt x="62444" y="2648"/>
                    <a:pt x="62476" y="2650"/>
                    <a:pt x="62507" y="2650"/>
                  </a:cubicBezTo>
                  <a:cubicBezTo>
                    <a:pt x="62750" y="2650"/>
                    <a:pt x="62993" y="2524"/>
                    <a:pt x="63236" y="2524"/>
                  </a:cubicBezTo>
                  <a:cubicBezTo>
                    <a:pt x="63355" y="2524"/>
                    <a:pt x="63473" y="2554"/>
                    <a:pt x="63592" y="2644"/>
                  </a:cubicBezTo>
                  <a:cubicBezTo>
                    <a:pt x="63687" y="3239"/>
                    <a:pt x="62889" y="3227"/>
                    <a:pt x="62866" y="3810"/>
                  </a:cubicBezTo>
                  <a:cubicBezTo>
                    <a:pt x="62842" y="4168"/>
                    <a:pt x="63294" y="4358"/>
                    <a:pt x="63247" y="4703"/>
                  </a:cubicBezTo>
                  <a:cubicBezTo>
                    <a:pt x="63198" y="5094"/>
                    <a:pt x="62350" y="5564"/>
                    <a:pt x="61790" y="5564"/>
                  </a:cubicBezTo>
                  <a:cubicBezTo>
                    <a:pt x="61666" y="5564"/>
                    <a:pt x="61556" y="5541"/>
                    <a:pt x="61473" y="5489"/>
                  </a:cubicBezTo>
                  <a:cubicBezTo>
                    <a:pt x="61473" y="4941"/>
                    <a:pt x="62199" y="5096"/>
                    <a:pt x="62199" y="4596"/>
                  </a:cubicBezTo>
                  <a:cubicBezTo>
                    <a:pt x="62187" y="4382"/>
                    <a:pt x="61830" y="4084"/>
                    <a:pt x="61580" y="4037"/>
                  </a:cubicBezTo>
                  <a:cubicBezTo>
                    <a:pt x="61535" y="4030"/>
                    <a:pt x="61488" y="4027"/>
                    <a:pt x="61440" y="4027"/>
                  </a:cubicBezTo>
                  <a:cubicBezTo>
                    <a:pt x="60980" y="4027"/>
                    <a:pt x="60359" y="4316"/>
                    <a:pt x="60079" y="4596"/>
                  </a:cubicBezTo>
                  <a:cubicBezTo>
                    <a:pt x="59818" y="4858"/>
                    <a:pt x="59829" y="5322"/>
                    <a:pt x="59520" y="5537"/>
                  </a:cubicBezTo>
                  <a:cubicBezTo>
                    <a:pt x="59274" y="5706"/>
                    <a:pt x="58992" y="5747"/>
                    <a:pt x="58700" y="5747"/>
                  </a:cubicBezTo>
                  <a:cubicBezTo>
                    <a:pt x="58434" y="5747"/>
                    <a:pt x="58161" y="5713"/>
                    <a:pt x="57901" y="5713"/>
                  </a:cubicBezTo>
                  <a:cubicBezTo>
                    <a:pt x="57865" y="5713"/>
                    <a:pt x="57829" y="5714"/>
                    <a:pt x="57793" y="5715"/>
                  </a:cubicBezTo>
                  <a:cubicBezTo>
                    <a:pt x="57486" y="5722"/>
                    <a:pt x="57213" y="5730"/>
                    <a:pt x="56963" y="5730"/>
                  </a:cubicBezTo>
                  <a:cubicBezTo>
                    <a:pt x="56303" y="5730"/>
                    <a:pt x="55800" y="5672"/>
                    <a:pt x="55222" y="5370"/>
                  </a:cubicBezTo>
                  <a:cubicBezTo>
                    <a:pt x="54996" y="5251"/>
                    <a:pt x="54519" y="5037"/>
                    <a:pt x="54555" y="4656"/>
                  </a:cubicBezTo>
                  <a:cubicBezTo>
                    <a:pt x="54590" y="4654"/>
                    <a:pt x="54624" y="4654"/>
                    <a:pt x="54659" y="4654"/>
                  </a:cubicBezTo>
                  <a:cubicBezTo>
                    <a:pt x="55345" y="4654"/>
                    <a:pt x="56015" y="4918"/>
                    <a:pt x="56765" y="4918"/>
                  </a:cubicBezTo>
                  <a:cubicBezTo>
                    <a:pt x="56936" y="4918"/>
                    <a:pt x="57112" y="4904"/>
                    <a:pt x="57293" y="4870"/>
                  </a:cubicBezTo>
                  <a:cubicBezTo>
                    <a:pt x="57651" y="4799"/>
                    <a:pt x="57782" y="4477"/>
                    <a:pt x="58127" y="4310"/>
                  </a:cubicBezTo>
                  <a:cubicBezTo>
                    <a:pt x="58496" y="4144"/>
                    <a:pt x="58948" y="4310"/>
                    <a:pt x="59067" y="3929"/>
                  </a:cubicBezTo>
                  <a:cubicBezTo>
                    <a:pt x="59044" y="3251"/>
                    <a:pt x="58246" y="3453"/>
                    <a:pt x="58186" y="2917"/>
                  </a:cubicBezTo>
                  <a:cubicBezTo>
                    <a:pt x="58139" y="2632"/>
                    <a:pt x="58603" y="1977"/>
                    <a:pt x="58901" y="1703"/>
                  </a:cubicBezTo>
                  <a:cubicBezTo>
                    <a:pt x="59246" y="1381"/>
                    <a:pt x="59853" y="1322"/>
                    <a:pt x="59960" y="917"/>
                  </a:cubicBezTo>
                  <a:cubicBezTo>
                    <a:pt x="59874" y="738"/>
                    <a:pt x="59755" y="674"/>
                    <a:pt x="59619" y="674"/>
                  </a:cubicBezTo>
                  <a:cubicBezTo>
                    <a:pt x="59320" y="674"/>
                    <a:pt x="58937" y="975"/>
                    <a:pt x="58627" y="1024"/>
                  </a:cubicBezTo>
                  <a:cubicBezTo>
                    <a:pt x="58569" y="1034"/>
                    <a:pt x="58512" y="1038"/>
                    <a:pt x="58455" y="1038"/>
                  </a:cubicBezTo>
                  <a:cubicBezTo>
                    <a:pt x="58300" y="1038"/>
                    <a:pt x="58148" y="1011"/>
                    <a:pt x="58001" y="1011"/>
                  </a:cubicBezTo>
                  <a:cubicBezTo>
                    <a:pt x="57947" y="1011"/>
                    <a:pt x="57894" y="1014"/>
                    <a:pt x="57841" y="1024"/>
                  </a:cubicBezTo>
                  <a:cubicBezTo>
                    <a:pt x="57282" y="1155"/>
                    <a:pt x="56996" y="1667"/>
                    <a:pt x="56615" y="1870"/>
                  </a:cubicBezTo>
                  <a:cubicBezTo>
                    <a:pt x="56222" y="1798"/>
                    <a:pt x="56174" y="1381"/>
                    <a:pt x="55781" y="1310"/>
                  </a:cubicBezTo>
                  <a:cubicBezTo>
                    <a:pt x="55590" y="1456"/>
                    <a:pt x="55407" y="1506"/>
                    <a:pt x="55226" y="1506"/>
                  </a:cubicBezTo>
                  <a:cubicBezTo>
                    <a:pt x="54935" y="1506"/>
                    <a:pt x="54649" y="1376"/>
                    <a:pt x="54341" y="1310"/>
                  </a:cubicBezTo>
                  <a:cubicBezTo>
                    <a:pt x="54067" y="1251"/>
                    <a:pt x="53745" y="1251"/>
                    <a:pt x="53555" y="1191"/>
                  </a:cubicBezTo>
                  <a:cubicBezTo>
                    <a:pt x="53102" y="1060"/>
                    <a:pt x="52817" y="524"/>
                    <a:pt x="52269" y="358"/>
                  </a:cubicBezTo>
                  <a:cubicBezTo>
                    <a:pt x="52163" y="325"/>
                    <a:pt x="52031" y="316"/>
                    <a:pt x="51881" y="316"/>
                  </a:cubicBezTo>
                  <a:cubicBezTo>
                    <a:pt x="51699" y="316"/>
                    <a:pt x="51492" y="329"/>
                    <a:pt x="51273" y="329"/>
                  </a:cubicBezTo>
                  <a:cubicBezTo>
                    <a:pt x="51144" y="329"/>
                    <a:pt x="51010" y="325"/>
                    <a:pt x="50876" y="310"/>
                  </a:cubicBezTo>
                  <a:cubicBezTo>
                    <a:pt x="50100" y="219"/>
                    <a:pt x="49366" y="1"/>
                    <a:pt x="48683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54"/>
            <p:cNvSpPr/>
            <p:nvPr/>
          </p:nvSpPr>
          <p:spPr>
            <a:xfrm>
              <a:off x="1396775" y="2662750"/>
              <a:ext cx="26500" cy="22950"/>
            </a:xfrm>
            <a:custGeom>
              <a:rect b="b" l="l" r="r" t="t"/>
              <a:pathLst>
                <a:path extrusionOk="0" h="918" w="1060">
                  <a:moveTo>
                    <a:pt x="664" y="1"/>
                  </a:moveTo>
                  <a:cubicBezTo>
                    <a:pt x="357" y="1"/>
                    <a:pt x="16" y="288"/>
                    <a:pt x="0" y="644"/>
                  </a:cubicBezTo>
                  <a:cubicBezTo>
                    <a:pt x="83" y="751"/>
                    <a:pt x="179" y="846"/>
                    <a:pt x="286" y="918"/>
                  </a:cubicBezTo>
                  <a:cubicBezTo>
                    <a:pt x="619" y="775"/>
                    <a:pt x="941" y="620"/>
                    <a:pt x="1060" y="251"/>
                  </a:cubicBezTo>
                  <a:cubicBezTo>
                    <a:pt x="968" y="75"/>
                    <a:pt x="820" y="1"/>
                    <a:pt x="66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30" name="Google Shape;19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0312" y="761900"/>
            <a:ext cx="1803875" cy="118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1" name="Google Shape;1931;p54"/>
          <p:cNvSpPr/>
          <p:nvPr/>
        </p:nvSpPr>
        <p:spPr>
          <a:xfrm>
            <a:off x="6878950" y="2059825"/>
            <a:ext cx="426600" cy="780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2" name="Google Shape;193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9825" y="3065470"/>
            <a:ext cx="1284850" cy="12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3" name="Google Shape;1933;p54"/>
          <p:cNvSpPr txBox="1"/>
          <p:nvPr/>
        </p:nvSpPr>
        <p:spPr>
          <a:xfrm>
            <a:off x="1535725" y="3571200"/>
            <a:ext cx="2815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Josefin Sans"/>
                <a:ea typeface="Josefin Sans"/>
                <a:cs typeface="Josefin Sans"/>
                <a:sym typeface="Josefin Sans"/>
              </a:rPr>
              <a:t>14 L</a:t>
            </a:r>
            <a:r>
              <a:rPr b="1" lang="en" sz="2300">
                <a:latin typeface="Josefin Sans"/>
                <a:ea typeface="Josefin Sans"/>
                <a:cs typeface="Josefin Sans"/>
                <a:sym typeface="Josefin Sans"/>
              </a:rPr>
              <a:t>anguages</a:t>
            </a:r>
            <a:endParaRPr b="1" sz="23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934" name="Google Shape;1934;p54"/>
          <p:cNvSpPr/>
          <p:nvPr/>
        </p:nvSpPr>
        <p:spPr>
          <a:xfrm>
            <a:off x="4943475" y="1183475"/>
            <a:ext cx="653100" cy="653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5" name="Google Shape;1935;p54"/>
          <p:cNvSpPr/>
          <p:nvPr/>
        </p:nvSpPr>
        <p:spPr>
          <a:xfrm>
            <a:off x="4943475" y="2839825"/>
            <a:ext cx="653100" cy="653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6" name="Google Shape;1936;p54"/>
          <p:cNvSpPr/>
          <p:nvPr/>
        </p:nvSpPr>
        <p:spPr>
          <a:xfrm>
            <a:off x="4943475" y="2002350"/>
            <a:ext cx="653100" cy="653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37" name="Google Shape;1937;p54"/>
          <p:cNvGrpSpPr/>
          <p:nvPr/>
        </p:nvGrpSpPr>
        <p:grpSpPr>
          <a:xfrm>
            <a:off x="5127826" y="2150789"/>
            <a:ext cx="284397" cy="374823"/>
            <a:chOff x="1572438" y="3922717"/>
            <a:chExt cx="284397" cy="374823"/>
          </a:xfrm>
        </p:grpSpPr>
        <p:sp>
          <p:nvSpPr>
            <p:cNvPr id="1938" name="Google Shape;1938;p54"/>
            <p:cNvSpPr/>
            <p:nvPr/>
          </p:nvSpPr>
          <p:spPr>
            <a:xfrm>
              <a:off x="1572438" y="3922717"/>
              <a:ext cx="284397" cy="374823"/>
            </a:xfrm>
            <a:custGeom>
              <a:rect b="b" l="l" r="r" t="t"/>
              <a:pathLst>
                <a:path extrusionOk="0" h="12854" w="9753">
                  <a:moveTo>
                    <a:pt x="8788" y="3618"/>
                  </a:moveTo>
                  <a:cubicBezTo>
                    <a:pt x="8958" y="3750"/>
                    <a:pt x="9067" y="3958"/>
                    <a:pt x="9067" y="4181"/>
                  </a:cubicBezTo>
                  <a:cubicBezTo>
                    <a:pt x="9067" y="4261"/>
                    <a:pt x="9055" y="4340"/>
                    <a:pt x="9027" y="4414"/>
                  </a:cubicBezTo>
                  <a:cubicBezTo>
                    <a:pt x="8994" y="4350"/>
                    <a:pt x="8926" y="4304"/>
                    <a:pt x="8848" y="4304"/>
                  </a:cubicBezTo>
                  <a:lnTo>
                    <a:pt x="7920" y="4304"/>
                  </a:lnTo>
                  <a:cubicBezTo>
                    <a:pt x="7822" y="4304"/>
                    <a:pt x="7739" y="4373"/>
                    <a:pt x="7721" y="4468"/>
                  </a:cubicBezTo>
                  <a:cubicBezTo>
                    <a:pt x="7721" y="4472"/>
                    <a:pt x="7717" y="4475"/>
                    <a:pt x="7717" y="4480"/>
                  </a:cubicBezTo>
                  <a:lnTo>
                    <a:pt x="7717" y="4482"/>
                  </a:lnTo>
                  <a:cubicBezTo>
                    <a:pt x="7717" y="4486"/>
                    <a:pt x="7716" y="4492"/>
                    <a:pt x="7714" y="4495"/>
                  </a:cubicBezTo>
                  <a:cubicBezTo>
                    <a:pt x="7667" y="4400"/>
                    <a:pt x="7641" y="4293"/>
                    <a:pt x="7641" y="4179"/>
                  </a:cubicBezTo>
                  <a:cubicBezTo>
                    <a:pt x="7641" y="4063"/>
                    <a:pt x="7670" y="3951"/>
                    <a:pt x="7722" y="3851"/>
                  </a:cubicBezTo>
                  <a:cubicBezTo>
                    <a:pt x="7813" y="4041"/>
                    <a:pt x="8004" y="4170"/>
                    <a:pt x="8228" y="4170"/>
                  </a:cubicBezTo>
                  <a:cubicBezTo>
                    <a:pt x="8245" y="4170"/>
                    <a:pt x="8262" y="4170"/>
                    <a:pt x="8280" y="4167"/>
                  </a:cubicBezTo>
                  <a:cubicBezTo>
                    <a:pt x="8428" y="4155"/>
                    <a:pt x="8564" y="4083"/>
                    <a:pt x="8659" y="3968"/>
                  </a:cubicBezTo>
                  <a:cubicBezTo>
                    <a:pt x="8742" y="3868"/>
                    <a:pt x="8788" y="3745"/>
                    <a:pt x="8788" y="3618"/>
                  </a:cubicBezTo>
                  <a:close/>
                  <a:moveTo>
                    <a:pt x="977" y="3615"/>
                  </a:moveTo>
                  <a:cubicBezTo>
                    <a:pt x="979" y="3899"/>
                    <a:pt x="1197" y="4141"/>
                    <a:pt x="1487" y="4170"/>
                  </a:cubicBezTo>
                  <a:cubicBezTo>
                    <a:pt x="1505" y="4172"/>
                    <a:pt x="1522" y="4173"/>
                    <a:pt x="1540" y="4173"/>
                  </a:cubicBezTo>
                  <a:cubicBezTo>
                    <a:pt x="1758" y="4173"/>
                    <a:pt x="1953" y="4043"/>
                    <a:pt x="2045" y="3853"/>
                  </a:cubicBezTo>
                  <a:cubicBezTo>
                    <a:pt x="2096" y="3952"/>
                    <a:pt x="2125" y="4066"/>
                    <a:pt x="2125" y="4182"/>
                  </a:cubicBezTo>
                  <a:cubicBezTo>
                    <a:pt x="2125" y="4293"/>
                    <a:pt x="2100" y="4400"/>
                    <a:pt x="2053" y="4497"/>
                  </a:cubicBezTo>
                  <a:cubicBezTo>
                    <a:pt x="2050" y="4491"/>
                    <a:pt x="2050" y="4488"/>
                    <a:pt x="2048" y="4485"/>
                  </a:cubicBezTo>
                  <a:cubicBezTo>
                    <a:pt x="2048" y="4480"/>
                    <a:pt x="2047" y="4477"/>
                    <a:pt x="2047" y="4472"/>
                  </a:cubicBezTo>
                  <a:cubicBezTo>
                    <a:pt x="2027" y="4376"/>
                    <a:pt x="1945" y="4307"/>
                    <a:pt x="1847" y="4307"/>
                  </a:cubicBezTo>
                  <a:lnTo>
                    <a:pt x="919" y="4307"/>
                  </a:lnTo>
                  <a:cubicBezTo>
                    <a:pt x="841" y="4307"/>
                    <a:pt x="772" y="4351"/>
                    <a:pt x="738" y="4419"/>
                  </a:cubicBezTo>
                  <a:cubicBezTo>
                    <a:pt x="714" y="4343"/>
                    <a:pt x="698" y="4265"/>
                    <a:pt x="698" y="4184"/>
                  </a:cubicBezTo>
                  <a:cubicBezTo>
                    <a:pt x="697" y="3952"/>
                    <a:pt x="803" y="3745"/>
                    <a:pt x="977" y="3615"/>
                  </a:cubicBezTo>
                  <a:close/>
                  <a:moveTo>
                    <a:pt x="4883" y="398"/>
                  </a:moveTo>
                  <a:cubicBezTo>
                    <a:pt x="5765" y="398"/>
                    <a:pt x="6607" y="727"/>
                    <a:pt x="7256" y="1320"/>
                  </a:cubicBezTo>
                  <a:cubicBezTo>
                    <a:pt x="7900" y="1911"/>
                    <a:pt x="8302" y="2714"/>
                    <a:pt x="8382" y="3583"/>
                  </a:cubicBezTo>
                  <a:cubicBezTo>
                    <a:pt x="8389" y="3667"/>
                    <a:pt x="8326" y="3744"/>
                    <a:pt x="8242" y="3751"/>
                  </a:cubicBezTo>
                  <a:cubicBezTo>
                    <a:pt x="8237" y="3752"/>
                    <a:pt x="8232" y="3752"/>
                    <a:pt x="8228" y="3752"/>
                  </a:cubicBezTo>
                  <a:cubicBezTo>
                    <a:pt x="8147" y="3752"/>
                    <a:pt x="8081" y="3691"/>
                    <a:pt x="8073" y="3612"/>
                  </a:cubicBezTo>
                  <a:cubicBezTo>
                    <a:pt x="8017" y="3012"/>
                    <a:pt x="7797" y="2444"/>
                    <a:pt x="7438" y="1971"/>
                  </a:cubicBezTo>
                  <a:cubicBezTo>
                    <a:pt x="7397" y="1916"/>
                    <a:pt x="7334" y="1886"/>
                    <a:pt x="7270" y="1886"/>
                  </a:cubicBezTo>
                  <a:cubicBezTo>
                    <a:pt x="7238" y="1886"/>
                    <a:pt x="7207" y="1893"/>
                    <a:pt x="7178" y="1909"/>
                  </a:cubicBezTo>
                  <a:cubicBezTo>
                    <a:pt x="7064" y="1971"/>
                    <a:pt x="7038" y="2115"/>
                    <a:pt x="7112" y="2211"/>
                  </a:cubicBezTo>
                  <a:cubicBezTo>
                    <a:pt x="7362" y="2540"/>
                    <a:pt x="7533" y="2920"/>
                    <a:pt x="7621" y="3326"/>
                  </a:cubicBezTo>
                  <a:cubicBezTo>
                    <a:pt x="7377" y="3538"/>
                    <a:pt x="7237" y="3845"/>
                    <a:pt x="7237" y="4170"/>
                  </a:cubicBezTo>
                  <a:cubicBezTo>
                    <a:pt x="7237" y="4457"/>
                    <a:pt x="7348" y="4735"/>
                    <a:pt x="7546" y="4942"/>
                  </a:cubicBezTo>
                  <a:cubicBezTo>
                    <a:pt x="7254" y="5477"/>
                    <a:pt x="6690" y="5819"/>
                    <a:pt x="6065" y="5819"/>
                  </a:cubicBezTo>
                  <a:lnTo>
                    <a:pt x="3702" y="5819"/>
                  </a:lnTo>
                  <a:cubicBezTo>
                    <a:pt x="3521" y="5819"/>
                    <a:pt x="3344" y="5790"/>
                    <a:pt x="3177" y="5736"/>
                  </a:cubicBezTo>
                  <a:cubicBezTo>
                    <a:pt x="2771" y="5604"/>
                    <a:pt x="2429" y="5321"/>
                    <a:pt x="2218" y="4942"/>
                  </a:cubicBezTo>
                  <a:cubicBezTo>
                    <a:pt x="2416" y="4735"/>
                    <a:pt x="2528" y="4459"/>
                    <a:pt x="2528" y="4170"/>
                  </a:cubicBezTo>
                  <a:cubicBezTo>
                    <a:pt x="2528" y="3843"/>
                    <a:pt x="2387" y="3538"/>
                    <a:pt x="2142" y="3326"/>
                  </a:cubicBezTo>
                  <a:cubicBezTo>
                    <a:pt x="2413" y="2046"/>
                    <a:pt x="3536" y="1115"/>
                    <a:pt x="4880" y="1115"/>
                  </a:cubicBezTo>
                  <a:cubicBezTo>
                    <a:pt x="5532" y="1115"/>
                    <a:pt x="6167" y="1342"/>
                    <a:pt x="6664" y="1750"/>
                  </a:cubicBezTo>
                  <a:cubicBezTo>
                    <a:pt x="6704" y="1782"/>
                    <a:pt x="6753" y="1799"/>
                    <a:pt x="6801" y="1799"/>
                  </a:cubicBezTo>
                  <a:cubicBezTo>
                    <a:pt x="6852" y="1799"/>
                    <a:pt x="6903" y="1781"/>
                    <a:pt x="6941" y="1742"/>
                  </a:cubicBezTo>
                  <a:cubicBezTo>
                    <a:pt x="7027" y="1656"/>
                    <a:pt x="7020" y="1518"/>
                    <a:pt x="6928" y="1441"/>
                  </a:cubicBezTo>
                  <a:cubicBezTo>
                    <a:pt x="6357" y="969"/>
                    <a:pt x="5630" y="708"/>
                    <a:pt x="4880" y="708"/>
                  </a:cubicBezTo>
                  <a:cubicBezTo>
                    <a:pt x="3215" y="708"/>
                    <a:pt x="1843" y="1957"/>
                    <a:pt x="1689" y="3612"/>
                  </a:cubicBezTo>
                  <a:cubicBezTo>
                    <a:pt x="1682" y="3691"/>
                    <a:pt x="1613" y="3752"/>
                    <a:pt x="1534" y="3752"/>
                  </a:cubicBezTo>
                  <a:cubicBezTo>
                    <a:pt x="1530" y="3752"/>
                    <a:pt x="1525" y="3752"/>
                    <a:pt x="1520" y="3751"/>
                  </a:cubicBezTo>
                  <a:cubicBezTo>
                    <a:pt x="1438" y="3744"/>
                    <a:pt x="1375" y="3669"/>
                    <a:pt x="1384" y="3583"/>
                  </a:cubicBezTo>
                  <a:cubicBezTo>
                    <a:pt x="1464" y="2714"/>
                    <a:pt x="1864" y="1911"/>
                    <a:pt x="2508" y="1320"/>
                  </a:cubicBezTo>
                  <a:cubicBezTo>
                    <a:pt x="3159" y="727"/>
                    <a:pt x="4001" y="398"/>
                    <a:pt x="4883" y="398"/>
                  </a:cubicBezTo>
                  <a:close/>
                  <a:moveTo>
                    <a:pt x="1976" y="5322"/>
                  </a:moveTo>
                  <a:cubicBezTo>
                    <a:pt x="1990" y="5341"/>
                    <a:pt x="2002" y="5360"/>
                    <a:pt x="2016" y="5377"/>
                  </a:cubicBezTo>
                  <a:cubicBezTo>
                    <a:pt x="2021" y="5383"/>
                    <a:pt x="2024" y="5390"/>
                    <a:pt x="2028" y="5393"/>
                  </a:cubicBezTo>
                  <a:cubicBezTo>
                    <a:pt x="2039" y="5406"/>
                    <a:pt x="2048" y="5422"/>
                    <a:pt x="2060" y="5436"/>
                  </a:cubicBezTo>
                  <a:cubicBezTo>
                    <a:pt x="2067" y="5440"/>
                    <a:pt x="2070" y="5448"/>
                    <a:pt x="2076" y="5454"/>
                  </a:cubicBezTo>
                  <a:cubicBezTo>
                    <a:pt x="2086" y="5468"/>
                    <a:pt x="2097" y="5482"/>
                    <a:pt x="2108" y="5494"/>
                  </a:cubicBezTo>
                  <a:cubicBezTo>
                    <a:pt x="2114" y="5500"/>
                    <a:pt x="2117" y="5506"/>
                    <a:pt x="2123" y="5512"/>
                  </a:cubicBezTo>
                  <a:cubicBezTo>
                    <a:pt x="2139" y="5529"/>
                    <a:pt x="2155" y="5548"/>
                    <a:pt x="2171" y="5566"/>
                  </a:cubicBezTo>
                  <a:lnTo>
                    <a:pt x="2177" y="5571"/>
                  </a:lnTo>
                  <a:lnTo>
                    <a:pt x="2223" y="5617"/>
                  </a:lnTo>
                  <a:lnTo>
                    <a:pt x="2240" y="5635"/>
                  </a:lnTo>
                  <a:cubicBezTo>
                    <a:pt x="2252" y="5646"/>
                    <a:pt x="2266" y="5657"/>
                    <a:pt x="2277" y="5669"/>
                  </a:cubicBezTo>
                  <a:cubicBezTo>
                    <a:pt x="2283" y="5675"/>
                    <a:pt x="2289" y="5681"/>
                    <a:pt x="2297" y="5686"/>
                  </a:cubicBezTo>
                  <a:cubicBezTo>
                    <a:pt x="2309" y="5698"/>
                    <a:pt x="2323" y="5712"/>
                    <a:pt x="2338" y="5722"/>
                  </a:cubicBezTo>
                  <a:cubicBezTo>
                    <a:pt x="2343" y="5726"/>
                    <a:pt x="2347" y="5730"/>
                    <a:pt x="2352" y="5733"/>
                  </a:cubicBezTo>
                  <a:cubicBezTo>
                    <a:pt x="2370" y="5750"/>
                    <a:pt x="2389" y="5765"/>
                    <a:pt x="2407" y="5779"/>
                  </a:cubicBezTo>
                  <a:cubicBezTo>
                    <a:pt x="2413" y="5784"/>
                    <a:pt x="2419" y="5787"/>
                    <a:pt x="2422" y="5791"/>
                  </a:cubicBezTo>
                  <a:cubicBezTo>
                    <a:pt x="2436" y="5804"/>
                    <a:pt x="2452" y="5813"/>
                    <a:pt x="2465" y="5824"/>
                  </a:cubicBezTo>
                  <a:cubicBezTo>
                    <a:pt x="2473" y="5830"/>
                    <a:pt x="2478" y="5833"/>
                    <a:pt x="2485" y="5839"/>
                  </a:cubicBezTo>
                  <a:cubicBezTo>
                    <a:pt x="2499" y="5848"/>
                    <a:pt x="2513" y="5859"/>
                    <a:pt x="2528" y="5868"/>
                  </a:cubicBezTo>
                  <a:cubicBezTo>
                    <a:pt x="2534" y="5871"/>
                    <a:pt x="2542" y="5877"/>
                    <a:pt x="2547" y="5882"/>
                  </a:cubicBezTo>
                  <a:cubicBezTo>
                    <a:pt x="2567" y="5894"/>
                    <a:pt x="2588" y="5908"/>
                    <a:pt x="2608" y="5920"/>
                  </a:cubicBezTo>
                  <a:cubicBezTo>
                    <a:pt x="2611" y="5922"/>
                    <a:pt x="2613" y="5922"/>
                    <a:pt x="2614" y="5923"/>
                  </a:cubicBezTo>
                  <a:cubicBezTo>
                    <a:pt x="2634" y="5936"/>
                    <a:pt x="2652" y="5946"/>
                    <a:pt x="2669" y="5956"/>
                  </a:cubicBezTo>
                  <a:cubicBezTo>
                    <a:pt x="2677" y="5960"/>
                    <a:pt x="2683" y="5963"/>
                    <a:pt x="2691" y="5968"/>
                  </a:cubicBezTo>
                  <a:cubicBezTo>
                    <a:pt x="2706" y="5976"/>
                    <a:pt x="2720" y="5983"/>
                    <a:pt x="2735" y="5991"/>
                  </a:cubicBezTo>
                  <a:lnTo>
                    <a:pt x="2758" y="6002"/>
                  </a:lnTo>
                  <a:cubicBezTo>
                    <a:pt x="2775" y="6009"/>
                    <a:pt x="2791" y="6019"/>
                    <a:pt x="2807" y="6028"/>
                  </a:cubicBezTo>
                  <a:cubicBezTo>
                    <a:pt x="2814" y="6029"/>
                    <a:pt x="2820" y="6034"/>
                    <a:pt x="2826" y="6035"/>
                  </a:cubicBezTo>
                  <a:cubicBezTo>
                    <a:pt x="2846" y="6045"/>
                    <a:pt x="2869" y="6054"/>
                    <a:pt x="2892" y="6063"/>
                  </a:cubicBezTo>
                  <a:cubicBezTo>
                    <a:pt x="2898" y="6066"/>
                    <a:pt x="2904" y="6069"/>
                    <a:pt x="2912" y="6071"/>
                  </a:cubicBezTo>
                  <a:cubicBezTo>
                    <a:pt x="2929" y="6078"/>
                    <a:pt x="2945" y="6084"/>
                    <a:pt x="2961" y="6091"/>
                  </a:cubicBezTo>
                  <a:cubicBezTo>
                    <a:pt x="2968" y="6094"/>
                    <a:pt x="2976" y="6097"/>
                    <a:pt x="2984" y="6100"/>
                  </a:cubicBezTo>
                  <a:cubicBezTo>
                    <a:pt x="2999" y="6106"/>
                    <a:pt x="3016" y="6112"/>
                    <a:pt x="3033" y="6117"/>
                  </a:cubicBezTo>
                  <a:cubicBezTo>
                    <a:pt x="3041" y="6120"/>
                    <a:pt x="3048" y="6123"/>
                    <a:pt x="3053" y="6124"/>
                  </a:cubicBezTo>
                  <a:cubicBezTo>
                    <a:pt x="3076" y="6132"/>
                    <a:pt x="3099" y="6140"/>
                    <a:pt x="3123" y="6146"/>
                  </a:cubicBezTo>
                  <a:cubicBezTo>
                    <a:pt x="3126" y="6146"/>
                    <a:pt x="3126" y="6146"/>
                    <a:pt x="3128" y="6147"/>
                  </a:cubicBezTo>
                  <a:cubicBezTo>
                    <a:pt x="3151" y="6154"/>
                    <a:pt x="3174" y="6160"/>
                    <a:pt x="3195" y="6166"/>
                  </a:cubicBezTo>
                  <a:lnTo>
                    <a:pt x="3219" y="6170"/>
                  </a:lnTo>
                  <a:lnTo>
                    <a:pt x="3269" y="6183"/>
                  </a:lnTo>
                  <a:cubicBezTo>
                    <a:pt x="3277" y="6184"/>
                    <a:pt x="3288" y="6186"/>
                    <a:pt x="3295" y="6189"/>
                  </a:cubicBezTo>
                  <a:cubicBezTo>
                    <a:pt x="3314" y="6192"/>
                    <a:pt x="3334" y="6196"/>
                    <a:pt x="3350" y="6198"/>
                  </a:cubicBezTo>
                  <a:cubicBezTo>
                    <a:pt x="3357" y="6200"/>
                    <a:pt x="3361" y="6200"/>
                    <a:pt x="3367" y="6201"/>
                  </a:cubicBezTo>
                  <a:cubicBezTo>
                    <a:pt x="3392" y="6206"/>
                    <a:pt x="3418" y="6209"/>
                    <a:pt x="3441" y="6212"/>
                  </a:cubicBezTo>
                  <a:cubicBezTo>
                    <a:pt x="3446" y="6212"/>
                    <a:pt x="3452" y="6213"/>
                    <a:pt x="3458" y="6213"/>
                  </a:cubicBezTo>
                  <a:lnTo>
                    <a:pt x="3515" y="6219"/>
                  </a:lnTo>
                  <a:cubicBezTo>
                    <a:pt x="3522" y="6219"/>
                    <a:pt x="3533" y="6221"/>
                    <a:pt x="3541" y="6221"/>
                  </a:cubicBezTo>
                  <a:cubicBezTo>
                    <a:pt x="3557" y="6223"/>
                    <a:pt x="3577" y="6223"/>
                    <a:pt x="3594" y="6226"/>
                  </a:cubicBezTo>
                  <a:cubicBezTo>
                    <a:pt x="3602" y="6226"/>
                    <a:pt x="3610" y="6226"/>
                    <a:pt x="3617" y="6227"/>
                  </a:cubicBezTo>
                  <a:cubicBezTo>
                    <a:pt x="3642" y="6227"/>
                    <a:pt x="3666" y="6229"/>
                    <a:pt x="3694" y="6229"/>
                  </a:cubicBezTo>
                  <a:lnTo>
                    <a:pt x="6058" y="6229"/>
                  </a:lnTo>
                  <a:cubicBezTo>
                    <a:pt x="6082" y="6229"/>
                    <a:pt x="6110" y="6229"/>
                    <a:pt x="6134" y="6227"/>
                  </a:cubicBezTo>
                  <a:cubicBezTo>
                    <a:pt x="6142" y="6227"/>
                    <a:pt x="6150" y="6227"/>
                    <a:pt x="6157" y="6226"/>
                  </a:cubicBezTo>
                  <a:cubicBezTo>
                    <a:pt x="6174" y="6226"/>
                    <a:pt x="6194" y="6223"/>
                    <a:pt x="6211" y="6221"/>
                  </a:cubicBezTo>
                  <a:cubicBezTo>
                    <a:pt x="6219" y="6221"/>
                    <a:pt x="6228" y="6219"/>
                    <a:pt x="6236" y="6219"/>
                  </a:cubicBezTo>
                  <a:lnTo>
                    <a:pt x="6294" y="6213"/>
                  </a:lnTo>
                  <a:cubicBezTo>
                    <a:pt x="6300" y="6213"/>
                    <a:pt x="6305" y="6212"/>
                    <a:pt x="6311" y="6212"/>
                  </a:cubicBezTo>
                  <a:cubicBezTo>
                    <a:pt x="6335" y="6207"/>
                    <a:pt x="6361" y="6206"/>
                    <a:pt x="6385" y="6201"/>
                  </a:cubicBezTo>
                  <a:cubicBezTo>
                    <a:pt x="6389" y="6201"/>
                    <a:pt x="6395" y="6200"/>
                    <a:pt x="6401" y="6198"/>
                  </a:cubicBezTo>
                  <a:cubicBezTo>
                    <a:pt x="6420" y="6193"/>
                    <a:pt x="6440" y="6192"/>
                    <a:pt x="6457" y="6189"/>
                  </a:cubicBezTo>
                  <a:cubicBezTo>
                    <a:pt x="6464" y="6186"/>
                    <a:pt x="6473" y="6184"/>
                    <a:pt x="6481" y="6183"/>
                  </a:cubicBezTo>
                  <a:lnTo>
                    <a:pt x="6533" y="6170"/>
                  </a:lnTo>
                  <a:lnTo>
                    <a:pt x="6556" y="6166"/>
                  </a:lnTo>
                  <a:cubicBezTo>
                    <a:pt x="6579" y="6160"/>
                    <a:pt x="6602" y="6154"/>
                    <a:pt x="6624" y="6147"/>
                  </a:cubicBezTo>
                  <a:cubicBezTo>
                    <a:pt x="6625" y="6147"/>
                    <a:pt x="6625" y="6147"/>
                    <a:pt x="6627" y="6146"/>
                  </a:cubicBezTo>
                  <a:cubicBezTo>
                    <a:pt x="6650" y="6140"/>
                    <a:pt x="6673" y="6132"/>
                    <a:pt x="6696" y="6124"/>
                  </a:cubicBezTo>
                  <a:cubicBezTo>
                    <a:pt x="6704" y="6123"/>
                    <a:pt x="6711" y="6120"/>
                    <a:pt x="6719" y="6117"/>
                  </a:cubicBezTo>
                  <a:cubicBezTo>
                    <a:pt x="6734" y="6112"/>
                    <a:pt x="6753" y="6106"/>
                    <a:pt x="6768" y="6100"/>
                  </a:cubicBezTo>
                  <a:cubicBezTo>
                    <a:pt x="6776" y="6098"/>
                    <a:pt x="6783" y="6094"/>
                    <a:pt x="6791" y="6091"/>
                  </a:cubicBezTo>
                  <a:cubicBezTo>
                    <a:pt x="6808" y="6084"/>
                    <a:pt x="6825" y="6077"/>
                    <a:pt x="6840" y="6071"/>
                  </a:cubicBezTo>
                  <a:cubicBezTo>
                    <a:pt x="6846" y="6069"/>
                    <a:pt x="6851" y="6068"/>
                    <a:pt x="6858" y="6063"/>
                  </a:cubicBezTo>
                  <a:cubicBezTo>
                    <a:pt x="6881" y="6054"/>
                    <a:pt x="6903" y="6045"/>
                    <a:pt x="6926" y="6035"/>
                  </a:cubicBezTo>
                  <a:cubicBezTo>
                    <a:pt x="6932" y="6032"/>
                    <a:pt x="6938" y="6029"/>
                    <a:pt x="6944" y="6028"/>
                  </a:cubicBezTo>
                  <a:cubicBezTo>
                    <a:pt x="6961" y="6020"/>
                    <a:pt x="6977" y="6012"/>
                    <a:pt x="6993" y="6005"/>
                  </a:cubicBezTo>
                  <a:lnTo>
                    <a:pt x="7016" y="5992"/>
                  </a:lnTo>
                  <a:cubicBezTo>
                    <a:pt x="7032" y="5985"/>
                    <a:pt x="7046" y="5977"/>
                    <a:pt x="7061" y="5969"/>
                  </a:cubicBezTo>
                  <a:cubicBezTo>
                    <a:pt x="7069" y="5966"/>
                    <a:pt x="7073" y="5962"/>
                    <a:pt x="7081" y="5959"/>
                  </a:cubicBezTo>
                  <a:cubicBezTo>
                    <a:pt x="7101" y="5946"/>
                    <a:pt x="7119" y="5937"/>
                    <a:pt x="7139" y="5925"/>
                  </a:cubicBezTo>
                  <a:cubicBezTo>
                    <a:pt x="7141" y="5923"/>
                    <a:pt x="7142" y="5923"/>
                    <a:pt x="7145" y="5922"/>
                  </a:cubicBezTo>
                  <a:cubicBezTo>
                    <a:pt x="7165" y="5910"/>
                    <a:pt x="7185" y="5897"/>
                    <a:pt x="7207" y="5884"/>
                  </a:cubicBezTo>
                  <a:cubicBezTo>
                    <a:pt x="7213" y="5880"/>
                    <a:pt x="7219" y="5874"/>
                    <a:pt x="7225" y="5870"/>
                  </a:cubicBezTo>
                  <a:cubicBezTo>
                    <a:pt x="7239" y="5861"/>
                    <a:pt x="7253" y="5851"/>
                    <a:pt x="7268" y="5842"/>
                  </a:cubicBezTo>
                  <a:cubicBezTo>
                    <a:pt x="7273" y="5838"/>
                    <a:pt x="7277" y="5834"/>
                    <a:pt x="7283" y="5831"/>
                  </a:cubicBezTo>
                  <a:cubicBezTo>
                    <a:pt x="7299" y="5821"/>
                    <a:pt x="7314" y="5810"/>
                    <a:pt x="7328" y="5799"/>
                  </a:cubicBezTo>
                  <a:cubicBezTo>
                    <a:pt x="7332" y="5793"/>
                    <a:pt x="7340" y="5790"/>
                    <a:pt x="7346" y="5784"/>
                  </a:cubicBezTo>
                  <a:cubicBezTo>
                    <a:pt x="7366" y="5768"/>
                    <a:pt x="7385" y="5753"/>
                    <a:pt x="7401" y="5738"/>
                  </a:cubicBezTo>
                  <a:cubicBezTo>
                    <a:pt x="7406" y="5735"/>
                    <a:pt x="7412" y="5730"/>
                    <a:pt x="7415" y="5727"/>
                  </a:cubicBezTo>
                  <a:cubicBezTo>
                    <a:pt x="7429" y="5715"/>
                    <a:pt x="7444" y="5704"/>
                    <a:pt x="7457" y="5690"/>
                  </a:cubicBezTo>
                  <a:cubicBezTo>
                    <a:pt x="7463" y="5684"/>
                    <a:pt x="7471" y="5678"/>
                    <a:pt x="7477" y="5673"/>
                  </a:cubicBezTo>
                  <a:cubicBezTo>
                    <a:pt x="7487" y="5661"/>
                    <a:pt x="7501" y="5650"/>
                    <a:pt x="7513" y="5638"/>
                  </a:cubicBezTo>
                  <a:lnTo>
                    <a:pt x="7530" y="5621"/>
                  </a:lnTo>
                  <a:lnTo>
                    <a:pt x="7576" y="5575"/>
                  </a:lnTo>
                  <a:lnTo>
                    <a:pt x="7582" y="5569"/>
                  </a:lnTo>
                  <a:cubicBezTo>
                    <a:pt x="7599" y="5552"/>
                    <a:pt x="7615" y="5535"/>
                    <a:pt x="7630" y="5515"/>
                  </a:cubicBezTo>
                  <a:cubicBezTo>
                    <a:pt x="7636" y="5508"/>
                    <a:pt x="7642" y="5500"/>
                    <a:pt x="7650" y="5494"/>
                  </a:cubicBezTo>
                  <a:cubicBezTo>
                    <a:pt x="7661" y="5483"/>
                    <a:pt x="7670" y="5469"/>
                    <a:pt x="7681" y="5456"/>
                  </a:cubicBezTo>
                  <a:cubicBezTo>
                    <a:pt x="7684" y="5451"/>
                    <a:pt x="7690" y="5445"/>
                    <a:pt x="7693" y="5439"/>
                  </a:cubicBezTo>
                  <a:cubicBezTo>
                    <a:pt x="7705" y="5425"/>
                    <a:pt x="7716" y="5410"/>
                    <a:pt x="7725" y="5397"/>
                  </a:cubicBezTo>
                  <a:cubicBezTo>
                    <a:pt x="7730" y="5391"/>
                    <a:pt x="7733" y="5387"/>
                    <a:pt x="7737" y="5382"/>
                  </a:cubicBezTo>
                  <a:cubicBezTo>
                    <a:pt x="7751" y="5362"/>
                    <a:pt x="7763" y="5345"/>
                    <a:pt x="7777" y="5325"/>
                  </a:cubicBezTo>
                  <a:lnTo>
                    <a:pt x="8050" y="7335"/>
                  </a:lnTo>
                  <a:cubicBezTo>
                    <a:pt x="8058" y="7453"/>
                    <a:pt x="8044" y="7575"/>
                    <a:pt x="8021" y="7695"/>
                  </a:cubicBezTo>
                  <a:cubicBezTo>
                    <a:pt x="8010" y="7755"/>
                    <a:pt x="7995" y="7816"/>
                    <a:pt x="7975" y="7876"/>
                  </a:cubicBezTo>
                  <a:cubicBezTo>
                    <a:pt x="7972" y="7891"/>
                    <a:pt x="7966" y="7905"/>
                    <a:pt x="7961" y="7921"/>
                  </a:cubicBezTo>
                  <a:cubicBezTo>
                    <a:pt x="7704" y="8683"/>
                    <a:pt x="6990" y="9195"/>
                    <a:pt x="6185" y="9195"/>
                  </a:cubicBezTo>
                  <a:lnTo>
                    <a:pt x="5818" y="9195"/>
                  </a:lnTo>
                  <a:cubicBezTo>
                    <a:pt x="5818" y="9181"/>
                    <a:pt x="5817" y="9171"/>
                    <a:pt x="5814" y="9157"/>
                  </a:cubicBezTo>
                  <a:cubicBezTo>
                    <a:pt x="5812" y="9148"/>
                    <a:pt x="5812" y="9137"/>
                    <a:pt x="5811" y="9128"/>
                  </a:cubicBezTo>
                  <a:cubicBezTo>
                    <a:pt x="5809" y="9120"/>
                    <a:pt x="5806" y="9111"/>
                    <a:pt x="5805" y="9103"/>
                  </a:cubicBezTo>
                  <a:cubicBezTo>
                    <a:pt x="5803" y="9094"/>
                    <a:pt x="5802" y="9083"/>
                    <a:pt x="5797" y="9076"/>
                  </a:cubicBezTo>
                  <a:cubicBezTo>
                    <a:pt x="5795" y="9068"/>
                    <a:pt x="5794" y="9060"/>
                    <a:pt x="5789" y="9053"/>
                  </a:cubicBezTo>
                  <a:cubicBezTo>
                    <a:pt x="5786" y="9043"/>
                    <a:pt x="5783" y="9036"/>
                    <a:pt x="5780" y="9027"/>
                  </a:cubicBezTo>
                  <a:cubicBezTo>
                    <a:pt x="5776" y="9019"/>
                    <a:pt x="5774" y="9011"/>
                    <a:pt x="5771" y="9004"/>
                  </a:cubicBezTo>
                  <a:cubicBezTo>
                    <a:pt x="5766" y="8996"/>
                    <a:pt x="5763" y="8987"/>
                    <a:pt x="5759" y="8979"/>
                  </a:cubicBezTo>
                  <a:cubicBezTo>
                    <a:pt x="5756" y="8971"/>
                    <a:pt x="5751" y="8964"/>
                    <a:pt x="5748" y="8957"/>
                  </a:cubicBezTo>
                  <a:cubicBezTo>
                    <a:pt x="5743" y="8950"/>
                    <a:pt x="5737" y="8942"/>
                    <a:pt x="5734" y="8934"/>
                  </a:cubicBezTo>
                  <a:cubicBezTo>
                    <a:pt x="5730" y="8927"/>
                    <a:pt x="5725" y="8921"/>
                    <a:pt x="5720" y="8913"/>
                  </a:cubicBezTo>
                  <a:cubicBezTo>
                    <a:pt x="5714" y="8905"/>
                    <a:pt x="5710" y="8898"/>
                    <a:pt x="5703" y="8892"/>
                  </a:cubicBezTo>
                  <a:cubicBezTo>
                    <a:pt x="5697" y="8887"/>
                    <a:pt x="5694" y="8879"/>
                    <a:pt x="5688" y="8873"/>
                  </a:cubicBezTo>
                  <a:cubicBezTo>
                    <a:pt x="5682" y="8865"/>
                    <a:pt x="5676" y="8859"/>
                    <a:pt x="5668" y="8852"/>
                  </a:cubicBezTo>
                  <a:lnTo>
                    <a:pt x="5651" y="8835"/>
                  </a:lnTo>
                  <a:cubicBezTo>
                    <a:pt x="5645" y="8829"/>
                    <a:pt x="5637" y="8821"/>
                    <a:pt x="5630" y="8815"/>
                  </a:cubicBezTo>
                  <a:cubicBezTo>
                    <a:pt x="5625" y="8810"/>
                    <a:pt x="5619" y="8804"/>
                    <a:pt x="5611" y="8800"/>
                  </a:cubicBezTo>
                  <a:lnTo>
                    <a:pt x="5588" y="8783"/>
                  </a:lnTo>
                  <a:cubicBezTo>
                    <a:pt x="5582" y="8780"/>
                    <a:pt x="5575" y="8773"/>
                    <a:pt x="5568" y="8769"/>
                  </a:cubicBezTo>
                  <a:cubicBezTo>
                    <a:pt x="5561" y="8764"/>
                    <a:pt x="5553" y="8760"/>
                    <a:pt x="5544" y="8753"/>
                  </a:cubicBezTo>
                  <a:cubicBezTo>
                    <a:pt x="5536" y="8750"/>
                    <a:pt x="5530" y="8746"/>
                    <a:pt x="5522" y="8743"/>
                  </a:cubicBezTo>
                  <a:cubicBezTo>
                    <a:pt x="5515" y="8738"/>
                    <a:pt x="5506" y="8735"/>
                    <a:pt x="5496" y="8729"/>
                  </a:cubicBezTo>
                  <a:cubicBezTo>
                    <a:pt x="5489" y="8726"/>
                    <a:pt x="5483" y="8721"/>
                    <a:pt x="5475" y="8720"/>
                  </a:cubicBezTo>
                  <a:cubicBezTo>
                    <a:pt x="5466" y="8715"/>
                    <a:pt x="5456" y="8712"/>
                    <a:pt x="5446" y="8711"/>
                  </a:cubicBezTo>
                  <a:cubicBezTo>
                    <a:pt x="5438" y="8707"/>
                    <a:pt x="5433" y="8704"/>
                    <a:pt x="5426" y="8703"/>
                  </a:cubicBezTo>
                  <a:cubicBezTo>
                    <a:pt x="5415" y="8698"/>
                    <a:pt x="5404" y="8697"/>
                    <a:pt x="5395" y="8695"/>
                  </a:cubicBezTo>
                  <a:cubicBezTo>
                    <a:pt x="5387" y="8692"/>
                    <a:pt x="5381" y="8691"/>
                    <a:pt x="5374" y="8689"/>
                  </a:cubicBezTo>
                  <a:lnTo>
                    <a:pt x="5338" y="8683"/>
                  </a:lnTo>
                  <a:cubicBezTo>
                    <a:pt x="5334" y="8683"/>
                    <a:pt x="5328" y="8681"/>
                    <a:pt x="5321" y="8681"/>
                  </a:cubicBezTo>
                  <a:cubicBezTo>
                    <a:pt x="5305" y="8680"/>
                    <a:pt x="5285" y="8680"/>
                    <a:pt x="5266" y="8680"/>
                  </a:cubicBezTo>
                  <a:lnTo>
                    <a:pt x="4498" y="8680"/>
                  </a:lnTo>
                  <a:cubicBezTo>
                    <a:pt x="4478" y="8680"/>
                    <a:pt x="4461" y="8681"/>
                    <a:pt x="4441" y="8681"/>
                  </a:cubicBezTo>
                  <a:cubicBezTo>
                    <a:pt x="4435" y="8681"/>
                    <a:pt x="4430" y="8683"/>
                    <a:pt x="4424" y="8683"/>
                  </a:cubicBezTo>
                  <a:lnTo>
                    <a:pt x="4389" y="8689"/>
                  </a:lnTo>
                  <a:cubicBezTo>
                    <a:pt x="4381" y="8691"/>
                    <a:pt x="4377" y="8692"/>
                    <a:pt x="4369" y="8695"/>
                  </a:cubicBezTo>
                  <a:cubicBezTo>
                    <a:pt x="4358" y="8697"/>
                    <a:pt x="4347" y="8700"/>
                    <a:pt x="4338" y="8703"/>
                  </a:cubicBezTo>
                  <a:cubicBezTo>
                    <a:pt x="4331" y="8704"/>
                    <a:pt x="4323" y="8707"/>
                    <a:pt x="4317" y="8711"/>
                  </a:cubicBezTo>
                  <a:cubicBezTo>
                    <a:pt x="4308" y="8714"/>
                    <a:pt x="4298" y="8715"/>
                    <a:pt x="4288" y="8720"/>
                  </a:cubicBezTo>
                  <a:cubicBezTo>
                    <a:pt x="4280" y="8723"/>
                    <a:pt x="4275" y="8726"/>
                    <a:pt x="4268" y="8729"/>
                  </a:cubicBezTo>
                  <a:cubicBezTo>
                    <a:pt x="4257" y="8734"/>
                    <a:pt x="4249" y="8737"/>
                    <a:pt x="4240" y="8743"/>
                  </a:cubicBezTo>
                  <a:cubicBezTo>
                    <a:pt x="4232" y="8746"/>
                    <a:pt x="4226" y="8750"/>
                    <a:pt x="4219" y="8753"/>
                  </a:cubicBezTo>
                  <a:cubicBezTo>
                    <a:pt x="4211" y="8758"/>
                    <a:pt x="4203" y="8764"/>
                    <a:pt x="4194" y="8769"/>
                  </a:cubicBezTo>
                  <a:cubicBezTo>
                    <a:pt x="4186" y="8773"/>
                    <a:pt x="4180" y="8780"/>
                    <a:pt x="4174" y="8783"/>
                  </a:cubicBezTo>
                  <a:lnTo>
                    <a:pt x="4153" y="8800"/>
                  </a:lnTo>
                  <a:cubicBezTo>
                    <a:pt x="4147" y="8806"/>
                    <a:pt x="4140" y="8812"/>
                    <a:pt x="4133" y="8815"/>
                  </a:cubicBezTo>
                  <a:cubicBezTo>
                    <a:pt x="4125" y="8821"/>
                    <a:pt x="4119" y="8827"/>
                    <a:pt x="4111" y="8835"/>
                  </a:cubicBezTo>
                  <a:lnTo>
                    <a:pt x="4094" y="8852"/>
                  </a:lnTo>
                  <a:cubicBezTo>
                    <a:pt x="4088" y="8858"/>
                    <a:pt x="4081" y="8865"/>
                    <a:pt x="4076" y="8873"/>
                  </a:cubicBezTo>
                  <a:cubicBezTo>
                    <a:pt x="4070" y="8879"/>
                    <a:pt x="4065" y="8887"/>
                    <a:pt x="4059" y="8892"/>
                  </a:cubicBezTo>
                  <a:cubicBezTo>
                    <a:pt x="4054" y="8899"/>
                    <a:pt x="4048" y="8907"/>
                    <a:pt x="4042" y="8913"/>
                  </a:cubicBezTo>
                  <a:cubicBezTo>
                    <a:pt x="4039" y="8919"/>
                    <a:pt x="4033" y="8927"/>
                    <a:pt x="4030" y="8934"/>
                  </a:cubicBezTo>
                  <a:cubicBezTo>
                    <a:pt x="4024" y="8942"/>
                    <a:pt x="4019" y="8950"/>
                    <a:pt x="4016" y="8957"/>
                  </a:cubicBezTo>
                  <a:cubicBezTo>
                    <a:pt x="4012" y="8965"/>
                    <a:pt x="4008" y="8973"/>
                    <a:pt x="4004" y="8979"/>
                  </a:cubicBezTo>
                  <a:cubicBezTo>
                    <a:pt x="4001" y="8987"/>
                    <a:pt x="3996" y="8996"/>
                    <a:pt x="3993" y="9004"/>
                  </a:cubicBezTo>
                  <a:cubicBezTo>
                    <a:pt x="3989" y="9011"/>
                    <a:pt x="3987" y="9019"/>
                    <a:pt x="3984" y="9027"/>
                  </a:cubicBezTo>
                  <a:cubicBezTo>
                    <a:pt x="3979" y="9036"/>
                    <a:pt x="3978" y="9043"/>
                    <a:pt x="3973" y="9053"/>
                  </a:cubicBezTo>
                  <a:cubicBezTo>
                    <a:pt x="3972" y="9060"/>
                    <a:pt x="3969" y="9068"/>
                    <a:pt x="3966" y="9076"/>
                  </a:cubicBezTo>
                  <a:cubicBezTo>
                    <a:pt x="3964" y="9086"/>
                    <a:pt x="3961" y="9096"/>
                    <a:pt x="3958" y="9103"/>
                  </a:cubicBezTo>
                  <a:cubicBezTo>
                    <a:pt x="3956" y="9111"/>
                    <a:pt x="3955" y="9120"/>
                    <a:pt x="3953" y="9128"/>
                  </a:cubicBezTo>
                  <a:cubicBezTo>
                    <a:pt x="3950" y="9137"/>
                    <a:pt x="3949" y="9148"/>
                    <a:pt x="3949" y="9157"/>
                  </a:cubicBezTo>
                  <a:cubicBezTo>
                    <a:pt x="3947" y="9168"/>
                    <a:pt x="3947" y="9181"/>
                    <a:pt x="3946" y="9195"/>
                  </a:cubicBezTo>
                  <a:lnTo>
                    <a:pt x="3579" y="9195"/>
                  </a:lnTo>
                  <a:cubicBezTo>
                    <a:pt x="2774" y="9195"/>
                    <a:pt x="2059" y="8683"/>
                    <a:pt x="1801" y="7921"/>
                  </a:cubicBezTo>
                  <a:cubicBezTo>
                    <a:pt x="1795" y="7905"/>
                    <a:pt x="1792" y="7890"/>
                    <a:pt x="1787" y="7876"/>
                  </a:cubicBezTo>
                  <a:cubicBezTo>
                    <a:pt x="1769" y="7816"/>
                    <a:pt x="1754" y="7756"/>
                    <a:pt x="1741" y="7695"/>
                  </a:cubicBezTo>
                  <a:cubicBezTo>
                    <a:pt x="1717" y="7577"/>
                    <a:pt x="1706" y="7454"/>
                    <a:pt x="1703" y="7332"/>
                  </a:cubicBezTo>
                  <a:lnTo>
                    <a:pt x="1976" y="5322"/>
                  </a:lnTo>
                  <a:close/>
                  <a:moveTo>
                    <a:pt x="5275" y="9099"/>
                  </a:moveTo>
                  <a:cubicBezTo>
                    <a:pt x="5352" y="9099"/>
                    <a:pt x="5415" y="9163"/>
                    <a:pt x="5415" y="9240"/>
                  </a:cubicBezTo>
                  <a:lnTo>
                    <a:pt x="5415" y="9410"/>
                  </a:lnTo>
                  <a:lnTo>
                    <a:pt x="5415" y="9609"/>
                  </a:lnTo>
                  <a:cubicBezTo>
                    <a:pt x="5415" y="9686"/>
                    <a:pt x="5352" y="9749"/>
                    <a:pt x="5275" y="9749"/>
                  </a:cubicBezTo>
                  <a:lnTo>
                    <a:pt x="4502" y="9749"/>
                  </a:lnTo>
                  <a:cubicBezTo>
                    <a:pt x="4426" y="9749"/>
                    <a:pt x="4363" y="9686"/>
                    <a:pt x="4363" y="9609"/>
                  </a:cubicBezTo>
                  <a:lnTo>
                    <a:pt x="4363" y="9410"/>
                  </a:lnTo>
                  <a:lnTo>
                    <a:pt x="4363" y="9240"/>
                  </a:lnTo>
                  <a:cubicBezTo>
                    <a:pt x="4363" y="9163"/>
                    <a:pt x="4426" y="9099"/>
                    <a:pt x="4502" y="9099"/>
                  </a:cubicBezTo>
                  <a:close/>
                  <a:moveTo>
                    <a:pt x="4881" y="1"/>
                  </a:moveTo>
                  <a:cubicBezTo>
                    <a:pt x="3900" y="1"/>
                    <a:pt x="2959" y="366"/>
                    <a:pt x="2235" y="1029"/>
                  </a:cubicBezTo>
                  <a:cubicBezTo>
                    <a:pt x="1625" y="1589"/>
                    <a:pt x="1211" y="2317"/>
                    <a:pt x="1043" y="3116"/>
                  </a:cubicBezTo>
                  <a:cubicBezTo>
                    <a:pt x="594" y="3273"/>
                    <a:pt x="292" y="3695"/>
                    <a:pt x="292" y="4173"/>
                  </a:cubicBezTo>
                  <a:cubicBezTo>
                    <a:pt x="292" y="4482"/>
                    <a:pt x="421" y="4779"/>
                    <a:pt x="648" y="4991"/>
                  </a:cubicBezTo>
                  <a:lnTo>
                    <a:pt x="3" y="9743"/>
                  </a:lnTo>
                  <a:cubicBezTo>
                    <a:pt x="0" y="9754"/>
                    <a:pt x="0" y="9761"/>
                    <a:pt x="0" y="9770"/>
                  </a:cubicBezTo>
                  <a:cubicBezTo>
                    <a:pt x="0" y="9979"/>
                    <a:pt x="22" y="10188"/>
                    <a:pt x="65" y="10392"/>
                  </a:cubicBezTo>
                  <a:cubicBezTo>
                    <a:pt x="85" y="10491"/>
                    <a:pt x="111" y="10590"/>
                    <a:pt x="141" y="10686"/>
                  </a:cubicBezTo>
                  <a:cubicBezTo>
                    <a:pt x="149" y="10712"/>
                    <a:pt x="157" y="10735"/>
                    <a:pt x="164" y="10760"/>
                  </a:cubicBezTo>
                  <a:cubicBezTo>
                    <a:pt x="588" y="12012"/>
                    <a:pt x="1761" y="12854"/>
                    <a:pt x="3084" y="12854"/>
                  </a:cubicBezTo>
                  <a:lnTo>
                    <a:pt x="6696" y="12854"/>
                  </a:lnTo>
                  <a:cubicBezTo>
                    <a:pt x="8007" y="12854"/>
                    <a:pt x="9172" y="12019"/>
                    <a:pt x="9593" y="10777"/>
                  </a:cubicBezTo>
                  <a:cubicBezTo>
                    <a:pt x="9601" y="10754"/>
                    <a:pt x="9609" y="10729"/>
                    <a:pt x="9616" y="10706"/>
                  </a:cubicBezTo>
                  <a:cubicBezTo>
                    <a:pt x="9647" y="10610"/>
                    <a:pt x="9672" y="10511"/>
                    <a:pt x="9692" y="10412"/>
                  </a:cubicBezTo>
                  <a:cubicBezTo>
                    <a:pt x="9733" y="10211"/>
                    <a:pt x="9753" y="10004"/>
                    <a:pt x="9753" y="9797"/>
                  </a:cubicBezTo>
                  <a:cubicBezTo>
                    <a:pt x="9753" y="9789"/>
                    <a:pt x="9753" y="9780"/>
                    <a:pt x="9751" y="9770"/>
                  </a:cubicBezTo>
                  <a:lnTo>
                    <a:pt x="9492" y="7864"/>
                  </a:lnTo>
                  <a:cubicBezTo>
                    <a:pt x="9478" y="7764"/>
                    <a:pt x="9392" y="7690"/>
                    <a:pt x="9293" y="7690"/>
                  </a:cubicBezTo>
                  <a:cubicBezTo>
                    <a:pt x="9284" y="7690"/>
                    <a:pt x="9275" y="7691"/>
                    <a:pt x="9265" y="7692"/>
                  </a:cubicBezTo>
                  <a:cubicBezTo>
                    <a:pt x="9156" y="7707"/>
                    <a:pt x="9078" y="7809"/>
                    <a:pt x="9093" y="7918"/>
                  </a:cubicBezTo>
                  <a:lnTo>
                    <a:pt x="9350" y="9810"/>
                  </a:lnTo>
                  <a:cubicBezTo>
                    <a:pt x="9350" y="9987"/>
                    <a:pt x="9331" y="10162"/>
                    <a:pt x="9296" y="10332"/>
                  </a:cubicBezTo>
                  <a:cubicBezTo>
                    <a:pt x="9279" y="10418"/>
                    <a:pt x="9256" y="10502"/>
                    <a:pt x="9231" y="10587"/>
                  </a:cubicBezTo>
                  <a:cubicBezTo>
                    <a:pt x="9225" y="10608"/>
                    <a:pt x="9218" y="10629"/>
                    <a:pt x="9212" y="10648"/>
                  </a:cubicBezTo>
                  <a:cubicBezTo>
                    <a:pt x="8848" y="11726"/>
                    <a:pt x="7836" y="12450"/>
                    <a:pt x="6696" y="12450"/>
                  </a:cubicBezTo>
                  <a:lnTo>
                    <a:pt x="3082" y="12450"/>
                  </a:lnTo>
                  <a:cubicBezTo>
                    <a:pt x="1933" y="12450"/>
                    <a:pt x="913" y="11720"/>
                    <a:pt x="545" y="10633"/>
                  </a:cubicBezTo>
                  <a:cubicBezTo>
                    <a:pt x="537" y="10613"/>
                    <a:pt x="531" y="10591"/>
                    <a:pt x="523" y="10570"/>
                  </a:cubicBezTo>
                  <a:cubicBezTo>
                    <a:pt x="497" y="10485"/>
                    <a:pt x="476" y="10399"/>
                    <a:pt x="459" y="10313"/>
                  </a:cubicBezTo>
                  <a:cubicBezTo>
                    <a:pt x="424" y="10140"/>
                    <a:pt x="405" y="9964"/>
                    <a:pt x="405" y="9787"/>
                  </a:cubicBezTo>
                  <a:lnTo>
                    <a:pt x="1096" y="4704"/>
                  </a:lnTo>
                  <a:lnTo>
                    <a:pt x="1654" y="4704"/>
                  </a:lnTo>
                  <a:lnTo>
                    <a:pt x="1301" y="7301"/>
                  </a:lnTo>
                  <a:cubicBezTo>
                    <a:pt x="1298" y="7310"/>
                    <a:pt x="1298" y="7318"/>
                    <a:pt x="1298" y="7327"/>
                  </a:cubicBezTo>
                  <a:cubicBezTo>
                    <a:pt x="1298" y="7483"/>
                    <a:pt x="1313" y="7638"/>
                    <a:pt x="1344" y="7787"/>
                  </a:cubicBezTo>
                  <a:cubicBezTo>
                    <a:pt x="1359" y="7861"/>
                    <a:pt x="1379" y="7936"/>
                    <a:pt x="1402" y="8008"/>
                  </a:cubicBezTo>
                  <a:lnTo>
                    <a:pt x="1419" y="8060"/>
                  </a:lnTo>
                  <a:cubicBezTo>
                    <a:pt x="1734" y="8988"/>
                    <a:pt x="2605" y="9611"/>
                    <a:pt x="3584" y="9611"/>
                  </a:cubicBezTo>
                  <a:lnTo>
                    <a:pt x="3962" y="9611"/>
                  </a:lnTo>
                  <a:cubicBezTo>
                    <a:pt x="3964" y="9909"/>
                    <a:pt x="4205" y="10148"/>
                    <a:pt x="4501" y="10148"/>
                  </a:cubicBezTo>
                  <a:lnTo>
                    <a:pt x="5263" y="10148"/>
                  </a:lnTo>
                  <a:cubicBezTo>
                    <a:pt x="5561" y="10148"/>
                    <a:pt x="5803" y="9909"/>
                    <a:pt x="5803" y="9611"/>
                  </a:cubicBezTo>
                  <a:lnTo>
                    <a:pt x="6180" y="9611"/>
                  </a:lnTo>
                  <a:cubicBezTo>
                    <a:pt x="7161" y="9611"/>
                    <a:pt x="8030" y="8988"/>
                    <a:pt x="8345" y="8057"/>
                  </a:cubicBezTo>
                  <a:cubicBezTo>
                    <a:pt x="8351" y="8040"/>
                    <a:pt x="8357" y="8022"/>
                    <a:pt x="8362" y="8003"/>
                  </a:cubicBezTo>
                  <a:cubicBezTo>
                    <a:pt x="8385" y="7931"/>
                    <a:pt x="8405" y="7858"/>
                    <a:pt x="8418" y="7786"/>
                  </a:cubicBezTo>
                  <a:cubicBezTo>
                    <a:pt x="8449" y="7634"/>
                    <a:pt x="8464" y="7479"/>
                    <a:pt x="8464" y="7325"/>
                  </a:cubicBezTo>
                  <a:cubicBezTo>
                    <a:pt x="8464" y="7316"/>
                    <a:pt x="8464" y="7309"/>
                    <a:pt x="8461" y="7299"/>
                  </a:cubicBezTo>
                  <a:lnTo>
                    <a:pt x="8109" y="4702"/>
                  </a:lnTo>
                  <a:lnTo>
                    <a:pt x="8665" y="4702"/>
                  </a:lnTo>
                  <a:lnTo>
                    <a:pt x="9001" y="7178"/>
                  </a:lnTo>
                  <a:cubicBezTo>
                    <a:pt x="9016" y="7281"/>
                    <a:pt x="9104" y="7354"/>
                    <a:pt x="9205" y="7354"/>
                  </a:cubicBezTo>
                  <a:cubicBezTo>
                    <a:pt x="9213" y="7354"/>
                    <a:pt x="9221" y="7354"/>
                    <a:pt x="9228" y="7353"/>
                  </a:cubicBezTo>
                  <a:cubicBezTo>
                    <a:pt x="9340" y="7338"/>
                    <a:pt x="9417" y="7235"/>
                    <a:pt x="9403" y="7124"/>
                  </a:cubicBezTo>
                  <a:lnTo>
                    <a:pt x="9113" y="4991"/>
                  </a:lnTo>
                  <a:cubicBezTo>
                    <a:pt x="9340" y="4779"/>
                    <a:pt x="9469" y="4482"/>
                    <a:pt x="9469" y="4173"/>
                  </a:cubicBezTo>
                  <a:cubicBezTo>
                    <a:pt x="9469" y="3692"/>
                    <a:pt x="9169" y="3273"/>
                    <a:pt x="8718" y="3116"/>
                  </a:cubicBezTo>
                  <a:cubicBezTo>
                    <a:pt x="8550" y="2317"/>
                    <a:pt x="8138" y="1589"/>
                    <a:pt x="7527" y="1029"/>
                  </a:cubicBezTo>
                  <a:cubicBezTo>
                    <a:pt x="6802" y="366"/>
                    <a:pt x="5861" y="1"/>
                    <a:pt x="48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39" name="Google Shape;1939;p54"/>
            <p:cNvSpPr/>
            <p:nvPr/>
          </p:nvSpPr>
          <p:spPr>
            <a:xfrm>
              <a:off x="1677852" y="4120888"/>
              <a:ext cx="73921" cy="11781"/>
            </a:xfrm>
            <a:custGeom>
              <a:rect b="b" l="l" r="r" t="t"/>
              <a:pathLst>
                <a:path extrusionOk="0" h="404" w="2535">
                  <a:moveTo>
                    <a:pt x="211" y="0"/>
                  </a:moveTo>
                  <a:cubicBezTo>
                    <a:pt x="99" y="0"/>
                    <a:pt x="4" y="86"/>
                    <a:pt x="2" y="198"/>
                  </a:cubicBezTo>
                  <a:cubicBezTo>
                    <a:pt x="1" y="312"/>
                    <a:pt x="90" y="404"/>
                    <a:pt x="203" y="404"/>
                  </a:cubicBezTo>
                  <a:lnTo>
                    <a:pt x="2323" y="404"/>
                  </a:lnTo>
                  <a:cubicBezTo>
                    <a:pt x="2435" y="404"/>
                    <a:pt x="2532" y="316"/>
                    <a:pt x="2533" y="206"/>
                  </a:cubicBezTo>
                  <a:cubicBezTo>
                    <a:pt x="2535" y="92"/>
                    <a:pt x="2443" y="0"/>
                    <a:pt x="23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940" name="Google Shape;1940;p54"/>
          <p:cNvSpPr/>
          <p:nvPr/>
        </p:nvSpPr>
        <p:spPr>
          <a:xfrm>
            <a:off x="5140161" y="1320952"/>
            <a:ext cx="259728" cy="378147"/>
          </a:xfrm>
          <a:custGeom>
            <a:rect b="b" l="l" r="r" t="t"/>
            <a:pathLst>
              <a:path extrusionOk="0" h="12968" w="8907">
                <a:moveTo>
                  <a:pt x="3602" y="673"/>
                </a:moveTo>
                <a:cubicBezTo>
                  <a:pt x="3637" y="684"/>
                  <a:pt x="3676" y="691"/>
                  <a:pt x="3712" y="700"/>
                </a:cubicBezTo>
                <a:cubicBezTo>
                  <a:pt x="3932" y="751"/>
                  <a:pt x="4182" y="776"/>
                  <a:pt x="4420" y="777"/>
                </a:cubicBezTo>
                <a:lnTo>
                  <a:pt x="4489" y="777"/>
                </a:lnTo>
                <a:cubicBezTo>
                  <a:pt x="4726" y="776"/>
                  <a:pt x="4978" y="753"/>
                  <a:pt x="5196" y="704"/>
                </a:cubicBezTo>
                <a:cubicBezTo>
                  <a:pt x="5234" y="693"/>
                  <a:pt x="5272" y="684"/>
                  <a:pt x="5309" y="674"/>
                </a:cubicBezTo>
                <a:lnTo>
                  <a:pt x="5309" y="674"/>
                </a:lnTo>
                <a:cubicBezTo>
                  <a:pt x="5197" y="1092"/>
                  <a:pt x="4956" y="1674"/>
                  <a:pt x="4455" y="1972"/>
                </a:cubicBezTo>
                <a:cubicBezTo>
                  <a:pt x="3952" y="1674"/>
                  <a:pt x="3712" y="1090"/>
                  <a:pt x="3602" y="673"/>
                </a:cubicBezTo>
                <a:close/>
                <a:moveTo>
                  <a:pt x="1605" y="1647"/>
                </a:moveTo>
                <a:cubicBezTo>
                  <a:pt x="1640" y="1981"/>
                  <a:pt x="1715" y="2380"/>
                  <a:pt x="1807" y="2837"/>
                </a:cubicBezTo>
                <a:cubicBezTo>
                  <a:pt x="1807" y="2840"/>
                  <a:pt x="1809" y="2845"/>
                  <a:pt x="1809" y="2848"/>
                </a:cubicBezTo>
                <a:cubicBezTo>
                  <a:pt x="1817" y="2880"/>
                  <a:pt x="1823" y="2915"/>
                  <a:pt x="1830" y="2951"/>
                </a:cubicBezTo>
                <a:cubicBezTo>
                  <a:pt x="1832" y="2960"/>
                  <a:pt x="1833" y="2968"/>
                  <a:pt x="1835" y="2977"/>
                </a:cubicBezTo>
                <a:cubicBezTo>
                  <a:pt x="1841" y="3007"/>
                  <a:pt x="1849" y="3040"/>
                  <a:pt x="1855" y="3070"/>
                </a:cubicBezTo>
                <a:cubicBezTo>
                  <a:pt x="1856" y="3081"/>
                  <a:pt x="1858" y="3089"/>
                  <a:pt x="1861" y="3098"/>
                </a:cubicBezTo>
                <a:cubicBezTo>
                  <a:pt x="1876" y="3169"/>
                  <a:pt x="1892" y="3242"/>
                  <a:pt x="1907" y="3316"/>
                </a:cubicBezTo>
                <a:cubicBezTo>
                  <a:pt x="1910" y="3337"/>
                  <a:pt x="1916" y="3360"/>
                  <a:pt x="1919" y="3382"/>
                </a:cubicBezTo>
                <a:lnTo>
                  <a:pt x="1938" y="3468"/>
                </a:lnTo>
                <a:cubicBezTo>
                  <a:pt x="1942" y="3492"/>
                  <a:pt x="1947" y="3515"/>
                  <a:pt x="1953" y="3541"/>
                </a:cubicBezTo>
                <a:cubicBezTo>
                  <a:pt x="1958" y="3572"/>
                  <a:pt x="1965" y="3603"/>
                  <a:pt x="1971" y="3635"/>
                </a:cubicBezTo>
                <a:cubicBezTo>
                  <a:pt x="1978" y="3661"/>
                  <a:pt x="1984" y="3690"/>
                  <a:pt x="1988" y="3718"/>
                </a:cubicBezTo>
                <a:cubicBezTo>
                  <a:pt x="1994" y="3744"/>
                  <a:pt x="2001" y="3771"/>
                  <a:pt x="2007" y="3796"/>
                </a:cubicBezTo>
                <a:cubicBezTo>
                  <a:pt x="2030" y="3909"/>
                  <a:pt x="2053" y="4024"/>
                  <a:pt x="2076" y="4141"/>
                </a:cubicBezTo>
                <a:cubicBezTo>
                  <a:pt x="2079" y="4159"/>
                  <a:pt x="2083" y="4178"/>
                  <a:pt x="2086" y="4196"/>
                </a:cubicBezTo>
                <a:cubicBezTo>
                  <a:pt x="2094" y="4233"/>
                  <a:pt x="2100" y="4267"/>
                  <a:pt x="2108" y="4304"/>
                </a:cubicBezTo>
                <a:cubicBezTo>
                  <a:pt x="2111" y="4324"/>
                  <a:pt x="2116" y="4343"/>
                  <a:pt x="2119" y="4363"/>
                </a:cubicBezTo>
                <a:cubicBezTo>
                  <a:pt x="2126" y="4400"/>
                  <a:pt x="2133" y="4434"/>
                  <a:pt x="2140" y="4471"/>
                </a:cubicBezTo>
                <a:cubicBezTo>
                  <a:pt x="2145" y="4489"/>
                  <a:pt x="2148" y="4511"/>
                  <a:pt x="2152" y="4531"/>
                </a:cubicBezTo>
                <a:cubicBezTo>
                  <a:pt x="2163" y="4590"/>
                  <a:pt x="2175" y="4650"/>
                  <a:pt x="2185" y="4712"/>
                </a:cubicBezTo>
                <a:cubicBezTo>
                  <a:pt x="2188" y="4739"/>
                  <a:pt x="2194" y="4764"/>
                  <a:pt x="2198" y="4791"/>
                </a:cubicBezTo>
                <a:lnTo>
                  <a:pt x="2203" y="4819"/>
                </a:lnTo>
                <a:lnTo>
                  <a:pt x="1632" y="7195"/>
                </a:lnTo>
                <a:lnTo>
                  <a:pt x="603" y="6965"/>
                </a:lnTo>
                <a:cubicBezTo>
                  <a:pt x="835" y="5555"/>
                  <a:pt x="1234" y="3165"/>
                  <a:pt x="1412" y="2326"/>
                </a:cubicBezTo>
                <a:cubicBezTo>
                  <a:pt x="1471" y="2050"/>
                  <a:pt x="1539" y="1826"/>
                  <a:pt x="1605" y="1647"/>
                </a:cubicBezTo>
                <a:close/>
                <a:moveTo>
                  <a:pt x="534" y="7371"/>
                </a:moveTo>
                <a:lnTo>
                  <a:pt x="1534" y="7595"/>
                </a:lnTo>
                <a:lnTo>
                  <a:pt x="1419" y="8068"/>
                </a:lnTo>
                <a:lnTo>
                  <a:pt x="454" y="7850"/>
                </a:lnTo>
                <a:cubicBezTo>
                  <a:pt x="474" y="7735"/>
                  <a:pt x="500" y="7571"/>
                  <a:pt x="534" y="7371"/>
                </a:cubicBezTo>
                <a:close/>
                <a:moveTo>
                  <a:pt x="8377" y="7371"/>
                </a:moveTo>
                <a:cubicBezTo>
                  <a:pt x="8411" y="7571"/>
                  <a:pt x="8437" y="7737"/>
                  <a:pt x="8455" y="7852"/>
                </a:cubicBezTo>
                <a:lnTo>
                  <a:pt x="7490" y="8068"/>
                </a:lnTo>
                <a:lnTo>
                  <a:pt x="7377" y="7595"/>
                </a:lnTo>
                <a:lnTo>
                  <a:pt x="8377" y="7371"/>
                </a:lnTo>
                <a:close/>
                <a:moveTo>
                  <a:pt x="5605" y="1"/>
                </a:moveTo>
                <a:cubicBezTo>
                  <a:pt x="5598" y="1"/>
                  <a:pt x="5590" y="1"/>
                  <a:pt x="5582" y="3"/>
                </a:cubicBezTo>
                <a:cubicBezTo>
                  <a:pt x="5578" y="3"/>
                  <a:pt x="5576" y="6"/>
                  <a:pt x="5573" y="6"/>
                </a:cubicBezTo>
                <a:cubicBezTo>
                  <a:pt x="5568" y="6"/>
                  <a:pt x="5565" y="7"/>
                  <a:pt x="5559" y="7"/>
                </a:cubicBezTo>
                <a:cubicBezTo>
                  <a:pt x="5555" y="7"/>
                  <a:pt x="5552" y="9"/>
                  <a:pt x="5547" y="10"/>
                </a:cubicBezTo>
                <a:cubicBezTo>
                  <a:pt x="5544" y="10"/>
                  <a:pt x="5542" y="13"/>
                  <a:pt x="5538" y="13"/>
                </a:cubicBezTo>
                <a:cubicBezTo>
                  <a:pt x="5535" y="15"/>
                  <a:pt x="5530" y="16"/>
                  <a:pt x="5527" y="16"/>
                </a:cubicBezTo>
                <a:cubicBezTo>
                  <a:pt x="5522" y="18"/>
                  <a:pt x="5521" y="18"/>
                  <a:pt x="5516" y="21"/>
                </a:cubicBezTo>
                <a:lnTo>
                  <a:pt x="5506" y="26"/>
                </a:lnTo>
                <a:cubicBezTo>
                  <a:pt x="5504" y="29"/>
                  <a:pt x="5501" y="29"/>
                  <a:pt x="5498" y="30"/>
                </a:cubicBezTo>
                <a:cubicBezTo>
                  <a:pt x="5493" y="32"/>
                  <a:pt x="5490" y="36"/>
                  <a:pt x="5484" y="38"/>
                </a:cubicBezTo>
                <a:cubicBezTo>
                  <a:pt x="5483" y="39"/>
                  <a:pt x="5481" y="39"/>
                  <a:pt x="5478" y="41"/>
                </a:cubicBezTo>
                <a:cubicBezTo>
                  <a:pt x="5475" y="45"/>
                  <a:pt x="5470" y="49"/>
                  <a:pt x="5466" y="52"/>
                </a:cubicBezTo>
                <a:cubicBezTo>
                  <a:pt x="5463" y="53"/>
                  <a:pt x="5461" y="53"/>
                  <a:pt x="5461" y="55"/>
                </a:cubicBezTo>
                <a:lnTo>
                  <a:pt x="5450" y="65"/>
                </a:lnTo>
                <a:lnTo>
                  <a:pt x="5446" y="70"/>
                </a:lnTo>
                <a:lnTo>
                  <a:pt x="5446" y="72"/>
                </a:lnTo>
                <a:cubicBezTo>
                  <a:pt x="5440" y="79"/>
                  <a:pt x="5435" y="87"/>
                  <a:pt x="5430" y="93"/>
                </a:cubicBezTo>
                <a:cubicBezTo>
                  <a:pt x="5429" y="95"/>
                  <a:pt x="5429" y="96"/>
                  <a:pt x="5427" y="99"/>
                </a:cubicBezTo>
                <a:cubicBezTo>
                  <a:pt x="5421" y="107"/>
                  <a:pt x="5417" y="116"/>
                  <a:pt x="5414" y="124"/>
                </a:cubicBezTo>
                <a:cubicBezTo>
                  <a:pt x="5414" y="124"/>
                  <a:pt x="5414" y="125"/>
                  <a:pt x="5412" y="125"/>
                </a:cubicBezTo>
                <a:cubicBezTo>
                  <a:pt x="5407" y="133"/>
                  <a:pt x="5406" y="141"/>
                  <a:pt x="5404" y="151"/>
                </a:cubicBezTo>
                <a:cubicBezTo>
                  <a:pt x="5404" y="153"/>
                  <a:pt x="5401" y="154"/>
                  <a:pt x="5401" y="156"/>
                </a:cubicBezTo>
                <a:cubicBezTo>
                  <a:pt x="5400" y="167"/>
                  <a:pt x="5398" y="176"/>
                  <a:pt x="5398" y="184"/>
                </a:cubicBezTo>
                <a:lnTo>
                  <a:pt x="5394" y="187"/>
                </a:lnTo>
                <a:cubicBezTo>
                  <a:pt x="5391" y="191"/>
                  <a:pt x="5386" y="193"/>
                  <a:pt x="5381" y="197"/>
                </a:cubicBezTo>
                <a:cubicBezTo>
                  <a:pt x="5378" y="199"/>
                  <a:pt x="5377" y="200"/>
                  <a:pt x="5374" y="200"/>
                </a:cubicBezTo>
                <a:cubicBezTo>
                  <a:pt x="5368" y="203"/>
                  <a:pt x="5363" y="207"/>
                  <a:pt x="5358" y="210"/>
                </a:cubicBezTo>
                <a:cubicBezTo>
                  <a:pt x="5354" y="211"/>
                  <a:pt x="5352" y="214"/>
                  <a:pt x="5348" y="214"/>
                </a:cubicBezTo>
                <a:cubicBezTo>
                  <a:pt x="5343" y="217"/>
                  <a:pt x="5337" y="219"/>
                  <a:pt x="5329" y="223"/>
                </a:cubicBezTo>
                <a:lnTo>
                  <a:pt x="5317" y="230"/>
                </a:lnTo>
                <a:cubicBezTo>
                  <a:pt x="5309" y="233"/>
                  <a:pt x="5302" y="236"/>
                  <a:pt x="5294" y="239"/>
                </a:cubicBezTo>
                <a:cubicBezTo>
                  <a:pt x="5291" y="240"/>
                  <a:pt x="5286" y="242"/>
                  <a:pt x="5283" y="242"/>
                </a:cubicBezTo>
                <a:cubicBezTo>
                  <a:pt x="5274" y="246"/>
                  <a:pt x="5263" y="249"/>
                  <a:pt x="5254" y="253"/>
                </a:cubicBezTo>
                <a:cubicBezTo>
                  <a:pt x="5249" y="254"/>
                  <a:pt x="5246" y="254"/>
                  <a:pt x="5242" y="256"/>
                </a:cubicBezTo>
                <a:cubicBezTo>
                  <a:pt x="5231" y="260"/>
                  <a:pt x="5219" y="263"/>
                  <a:pt x="5206" y="268"/>
                </a:cubicBezTo>
                <a:cubicBezTo>
                  <a:pt x="5202" y="269"/>
                  <a:pt x="5200" y="269"/>
                  <a:pt x="5197" y="271"/>
                </a:cubicBezTo>
                <a:cubicBezTo>
                  <a:pt x="5183" y="276"/>
                  <a:pt x="5170" y="279"/>
                  <a:pt x="5154" y="283"/>
                </a:cubicBezTo>
                <a:cubicBezTo>
                  <a:pt x="5150" y="285"/>
                  <a:pt x="5147" y="285"/>
                  <a:pt x="5142" y="285"/>
                </a:cubicBezTo>
                <a:lnTo>
                  <a:pt x="5096" y="295"/>
                </a:lnTo>
                <a:cubicBezTo>
                  <a:pt x="5093" y="295"/>
                  <a:pt x="5088" y="299"/>
                  <a:pt x="5085" y="299"/>
                </a:cubicBezTo>
                <a:lnTo>
                  <a:pt x="5033" y="309"/>
                </a:lnTo>
                <a:cubicBezTo>
                  <a:pt x="5030" y="309"/>
                  <a:pt x="5025" y="311"/>
                  <a:pt x="5022" y="311"/>
                </a:cubicBezTo>
                <a:cubicBezTo>
                  <a:pt x="5004" y="315"/>
                  <a:pt x="4986" y="319"/>
                  <a:pt x="4966" y="322"/>
                </a:cubicBezTo>
                <a:cubicBezTo>
                  <a:pt x="4963" y="322"/>
                  <a:pt x="4958" y="323"/>
                  <a:pt x="4955" y="323"/>
                </a:cubicBezTo>
                <a:cubicBezTo>
                  <a:pt x="4935" y="326"/>
                  <a:pt x="4915" y="329"/>
                  <a:pt x="4894" y="332"/>
                </a:cubicBezTo>
                <a:cubicBezTo>
                  <a:pt x="4889" y="332"/>
                  <a:pt x="4886" y="334"/>
                  <a:pt x="4881" y="334"/>
                </a:cubicBezTo>
                <a:cubicBezTo>
                  <a:pt x="4861" y="337"/>
                  <a:pt x="4838" y="340"/>
                  <a:pt x="4815" y="342"/>
                </a:cubicBezTo>
                <a:cubicBezTo>
                  <a:pt x="4811" y="342"/>
                  <a:pt x="4808" y="342"/>
                  <a:pt x="4803" y="345"/>
                </a:cubicBezTo>
                <a:cubicBezTo>
                  <a:pt x="4780" y="346"/>
                  <a:pt x="4756" y="348"/>
                  <a:pt x="4731" y="349"/>
                </a:cubicBezTo>
                <a:lnTo>
                  <a:pt x="4720" y="349"/>
                </a:lnTo>
                <a:cubicBezTo>
                  <a:pt x="4696" y="352"/>
                  <a:pt x="4670" y="354"/>
                  <a:pt x="4642" y="355"/>
                </a:cubicBezTo>
                <a:lnTo>
                  <a:pt x="4634" y="355"/>
                </a:lnTo>
                <a:cubicBezTo>
                  <a:pt x="4608" y="357"/>
                  <a:pt x="4579" y="357"/>
                  <a:pt x="4550" y="360"/>
                </a:cubicBezTo>
                <a:lnTo>
                  <a:pt x="4544" y="360"/>
                </a:lnTo>
                <a:cubicBezTo>
                  <a:pt x="4513" y="360"/>
                  <a:pt x="4482" y="361"/>
                  <a:pt x="4452" y="361"/>
                </a:cubicBezTo>
                <a:cubicBezTo>
                  <a:pt x="4421" y="361"/>
                  <a:pt x="4389" y="361"/>
                  <a:pt x="4360" y="360"/>
                </a:cubicBezTo>
                <a:lnTo>
                  <a:pt x="4355" y="360"/>
                </a:lnTo>
                <a:cubicBezTo>
                  <a:pt x="4326" y="360"/>
                  <a:pt x="4297" y="357"/>
                  <a:pt x="4271" y="355"/>
                </a:cubicBezTo>
                <a:lnTo>
                  <a:pt x="4263" y="355"/>
                </a:lnTo>
                <a:cubicBezTo>
                  <a:pt x="4236" y="354"/>
                  <a:pt x="4209" y="352"/>
                  <a:pt x="4185" y="349"/>
                </a:cubicBezTo>
                <a:lnTo>
                  <a:pt x="4174" y="349"/>
                </a:lnTo>
                <a:cubicBezTo>
                  <a:pt x="4150" y="348"/>
                  <a:pt x="4125" y="346"/>
                  <a:pt x="4102" y="342"/>
                </a:cubicBezTo>
                <a:cubicBezTo>
                  <a:pt x="4097" y="342"/>
                  <a:pt x="4094" y="342"/>
                  <a:pt x="4093" y="340"/>
                </a:cubicBezTo>
                <a:cubicBezTo>
                  <a:pt x="4070" y="338"/>
                  <a:pt x="4047" y="334"/>
                  <a:pt x="4025" y="332"/>
                </a:cubicBezTo>
                <a:cubicBezTo>
                  <a:pt x="4021" y="332"/>
                  <a:pt x="4018" y="331"/>
                  <a:pt x="4013" y="331"/>
                </a:cubicBezTo>
                <a:cubicBezTo>
                  <a:pt x="3993" y="326"/>
                  <a:pt x="3972" y="325"/>
                  <a:pt x="3952" y="322"/>
                </a:cubicBezTo>
                <a:cubicBezTo>
                  <a:pt x="3949" y="322"/>
                  <a:pt x="3944" y="319"/>
                  <a:pt x="3941" y="319"/>
                </a:cubicBezTo>
                <a:cubicBezTo>
                  <a:pt x="3921" y="315"/>
                  <a:pt x="3903" y="314"/>
                  <a:pt x="3883" y="309"/>
                </a:cubicBezTo>
                <a:cubicBezTo>
                  <a:pt x="3880" y="309"/>
                  <a:pt x="3875" y="308"/>
                  <a:pt x="3874" y="308"/>
                </a:cubicBezTo>
                <a:cubicBezTo>
                  <a:pt x="3857" y="303"/>
                  <a:pt x="3837" y="300"/>
                  <a:pt x="3820" y="295"/>
                </a:cubicBezTo>
                <a:cubicBezTo>
                  <a:pt x="3817" y="295"/>
                  <a:pt x="3814" y="294"/>
                  <a:pt x="3811" y="294"/>
                </a:cubicBezTo>
                <a:cubicBezTo>
                  <a:pt x="3794" y="291"/>
                  <a:pt x="3778" y="286"/>
                  <a:pt x="3763" y="283"/>
                </a:cubicBezTo>
                <a:cubicBezTo>
                  <a:pt x="3758" y="283"/>
                  <a:pt x="3757" y="280"/>
                  <a:pt x="3752" y="280"/>
                </a:cubicBezTo>
                <a:cubicBezTo>
                  <a:pt x="3737" y="277"/>
                  <a:pt x="3725" y="272"/>
                  <a:pt x="3709" y="269"/>
                </a:cubicBezTo>
                <a:cubicBezTo>
                  <a:pt x="3706" y="269"/>
                  <a:pt x="3703" y="268"/>
                  <a:pt x="3702" y="268"/>
                </a:cubicBezTo>
                <a:cubicBezTo>
                  <a:pt x="3688" y="263"/>
                  <a:pt x="3674" y="260"/>
                  <a:pt x="3663" y="256"/>
                </a:cubicBezTo>
                <a:cubicBezTo>
                  <a:pt x="3660" y="256"/>
                  <a:pt x="3657" y="254"/>
                  <a:pt x="3656" y="254"/>
                </a:cubicBezTo>
                <a:cubicBezTo>
                  <a:pt x="3643" y="249"/>
                  <a:pt x="3634" y="246"/>
                  <a:pt x="3622" y="242"/>
                </a:cubicBezTo>
                <a:cubicBezTo>
                  <a:pt x="3619" y="240"/>
                  <a:pt x="3617" y="240"/>
                  <a:pt x="3613" y="239"/>
                </a:cubicBezTo>
                <a:cubicBezTo>
                  <a:pt x="3604" y="236"/>
                  <a:pt x="3596" y="231"/>
                  <a:pt x="3587" y="228"/>
                </a:cubicBezTo>
                <a:cubicBezTo>
                  <a:pt x="3582" y="225"/>
                  <a:pt x="3581" y="225"/>
                  <a:pt x="3576" y="223"/>
                </a:cubicBezTo>
                <a:cubicBezTo>
                  <a:pt x="3568" y="220"/>
                  <a:pt x="3561" y="216"/>
                  <a:pt x="3556" y="214"/>
                </a:cubicBezTo>
                <a:cubicBezTo>
                  <a:pt x="3553" y="213"/>
                  <a:pt x="3550" y="213"/>
                  <a:pt x="3548" y="210"/>
                </a:cubicBezTo>
                <a:cubicBezTo>
                  <a:pt x="3542" y="207"/>
                  <a:pt x="3536" y="205"/>
                  <a:pt x="3530" y="200"/>
                </a:cubicBezTo>
                <a:cubicBezTo>
                  <a:pt x="3528" y="199"/>
                  <a:pt x="3527" y="199"/>
                  <a:pt x="3525" y="197"/>
                </a:cubicBezTo>
                <a:cubicBezTo>
                  <a:pt x="3519" y="193"/>
                  <a:pt x="3515" y="191"/>
                  <a:pt x="3512" y="187"/>
                </a:cubicBezTo>
                <a:cubicBezTo>
                  <a:pt x="3510" y="187"/>
                  <a:pt x="3510" y="185"/>
                  <a:pt x="3507" y="185"/>
                </a:cubicBezTo>
                <a:cubicBezTo>
                  <a:pt x="3507" y="176"/>
                  <a:pt x="3505" y="167"/>
                  <a:pt x="3504" y="159"/>
                </a:cubicBezTo>
                <a:cubicBezTo>
                  <a:pt x="3504" y="156"/>
                  <a:pt x="3502" y="154"/>
                  <a:pt x="3502" y="153"/>
                </a:cubicBezTo>
                <a:cubicBezTo>
                  <a:pt x="3499" y="145"/>
                  <a:pt x="3496" y="136"/>
                  <a:pt x="3495" y="128"/>
                </a:cubicBezTo>
                <a:cubicBezTo>
                  <a:pt x="3495" y="128"/>
                  <a:pt x="3495" y="125"/>
                  <a:pt x="3492" y="125"/>
                </a:cubicBezTo>
                <a:cubicBezTo>
                  <a:pt x="3488" y="118"/>
                  <a:pt x="3484" y="108"/>
                  <a:pt x="3478" y="101"/>
                </a:cubicBezTo>
                <a:cubicBezTo>
                  <a:pt x="3476" y="99"/>
                  <a:pt x="3476" y="98"/>
                  <a:pt x="3475" y="95"/>
                </a:cubicBezTo>
                <a:cubicBezTo>
                  <a:pt x="3469" y="87"/>
                  <a:pt x="3465" y="79"/>
                  <a:pt x="3459" y="75"/>
                </a:cubicBezTo>
                <a:lnTo>
                  <a:pt x="3459" y="72"/>
                </a:lnTo>
                <a:lnTo>
                  <a:pt x="3455" y="68"/>
                </a:lnTo>
                <a:lnTo>
                  <a:pt x="3444" y="56"/>
                </a:lnTo>
                <a:cubicBezTo>
                  <a:pt x="3442" y="55"/>
                  <a:pt x="3438" y="53"/>
                  <a:pt x="3436" y="52"/>
                </a:cubicBezTo>
                <a:cubicBezTo>
                  <a:pt x="3432" y="49"/>
                  <a:pt x="3430" y="45"/>
                  <a:pt x="3427" y="44"/>
                </a:cubicBezTo>
                <a:cubicBezTo>
                  <a:pt x="3423" y="41"/>
                  <a:pt x="3421" y="39"/>
                  <a:pt x="3416" y="38"/>
                </a:cubicBezTo>
                <a:cubicBezTo>
                  <a:pt x="3413" y="36"/>
                  <a:pt x="3412" y="33"/>
                  <a:pt x="3407" y="32"/>
                </a:cubicBezTo>
                <a:lnTo>
                  <a:pt x="3396" y="26"/>
                </a:lnTo>
                <a:cubicBezTo>
                  <a:pt x="3393" y="24"/>
                  <a:pt x="3390" y="24"/>
                  <a:pt x="3389" y="22"/>
                </a:cubicBezTo>
                <a:cubicBezTo>
                  <a:pt x="3384" y="19"/>
                  <a:pt x="3381" y="18"/>
                  <a:pt x="3377" y="18"/>
                </a:cubicBezTo>
                <a:cubicBezTo>
                  <a:pt x="3375" y="16"/>
                  <a:pt x="3370" y="16"/>
                  <a:pt x="3369" y="15"/>
                </a:cubicBezTo>
                <a:cubicBezTo>
                  <a:pt x="3366" y="13"/>
                  <a:pt x="3361" y="13"/>
                  <a:pt x="3358" y="10"/>
                </a:cubicBezTo>
                <a:cubicBezTo>
                  <a:pt x="3354" y="10"/>
                  <a:pt x="3352" y="9"/>
                  <a:pt x="3347" y="9"/>
                </a:cubicBezTo>
                <a:cubicBezTo>
                  <a:pt x="3344" y="7"/>
                  <a:pt x="3338" y="7"/>
                  <a:pt x="3335" y="7"/>
                </a:cubicBezTo>
                <a:cubicBezTo>
                  <a:pt x="3332" y="7"/>
                  <a:pt x="3329" y="7"/>
                  <a:pt x="3327" y="6"/>
                </a:cubicBezTo>
                <a:cubicBezTo>
                  <a:pt x="3320" y="6"/>
                  <a:pt x="3312" y="3"/>
                  <a:pt x="3304" y="3"/>
                </a:cubicBezTo>
                <a:cubicBezTo>
                  <a:pt x="3041" y="3"/>
                  <a:pt x="2787" y="39"/>
                  <a:pt x="1905" y="512"/>
                </a:cubicBezTo>
                <a:cubicBezTo>
                  <a:pt x="1844" y="544"/>
                  <a:pt x="1794" y="588"/>
                  <a:pt x="1751" y="639"/>
                </a:cubicBezTo>
                <a:cubicBezTo>
                  <a:pt x="1622" y="743"/>
                  <a:pt x="1243" y="1130"/>
                  <a:pt x="1007" y="2242"/>
                </a:cubicBezTo>
                <a:cubicBezTo>
                  <a:pt x="819" y="3127"/>
                  <a:pt x="387" y="5712"/>
                  <a:pt x="161" y="7089"/>
                </a:cubicBezTo>
                <a:lnTo>
                  <a:pt x="161" y="7092"/>
                </a:lnTo>
                <a:cubicBezTo>
                  <a:pt x="72" y="7625"/>
                  <a:pt x="17" y="7977"/>
                  <a:pt x="17" y="7977"/>
                </a:cubicBezTo>
                <a:cubicBezTo>
                  <a:pt x="0" y="8085"/>
                  <a:pt x="69" y="8186"/>
                  <a:pt x="175" y="8209"/>
                </a:cubicBezTo>
                <a:lnTo>
                  <a:pt x="1525" y="8513"/>
                </a:lnTo>
                <a:cubicBezTo>
                  <a:pt x="1540" y="8516"/>
                  <a:pt x="1556" y="8519"/>
                  <a:pt x="1568" y="8519"/>
                </a:cubicBezTo>
                <a:cubicBezTo>
                  <a:pt x="1580" y="8519"/>
                  <a:pt x="1591" y="8516"/>
                  <a:pt x="1603" y="8514"/>
                </a:cubicBezTo>
                <a:cubicBezTo>
                  <a:pt x="1682" y="8500"/>
                  <a:pt x="1749" y="8442"/>
                  <a:pt x="1767" y="8359"/>
                </a:cubicBezTo>
                <a:lnTo>
                  <a:pt x="2349" y="5943"/>
                </a:lnTo>
                <a:lnTo>
                  <a:pt x="2349" y="5943"/>
                </a:lnTo>
                <a:cubicBezTo>
                  <a:pt x="2416" y="6672"/>
                  <a:pt x="2410" y="7379"/>
                  <a:pt x="2257" y="7990"/>
                </a:cubicBezTo>
                <a:cubicBezTo>
                  <a:pt x="1586" y="10646"/>
                  <a:pt x="2232" y="12731"/>
                  <a:pt x="2261" y="12818"/>
                </a:cubicBezTo>
                <a:cubicBezTo>
                  <a:pt x="2287" y="12903"/>
                  <a:pt x="2456" y="12967"/>
                  <a:pt x="2456" y="12967"/>
                </a:cubicBezTo>
                <a:lnTo>
                  <a:pt x="3128" y="12967"/>
                </a:lnTo>
                <a:cubicBezTo>
                  <a:pt x="3238" y="12967"/>
                  <a:pt x="3335" y="12880"/>
                  <a:pt x="3337" y="12769"/>
                </a:cubicBezTo>
                <a:cubicBezTo>
                  <a:pt x="3338" y="12656"/>
                  <a:pt x="3248" y="12564"/>
                  <a:pt x="3136" y="12564"/>
                </a:cubicBezTo>
                <a:lnTo>
                  <a:pt x="2614" y="12564"/>
                </a:lnTo>
                <a:cubicBezTo>
                  <a:pt x="2614" y="12564"/>
                  <a:pt x="2111" y="10246"/>
                  <a:pt x="2656" y="8091"/>
                </a:cubicBezTo>
                <a:cubicBezTo>
                  <a:pt x="2903" y="7112"/>
                  <a:pt x="2801" y="5930"/>
                  <a:pt x="2610" y="4796"/>
                </a:cubicBezTo>
                <a:lnTo>
                  <a:pt x="2610" y="4793"/>
                </a:lnTo>
                <a:cubicBezTo>
                  <a:pt x="2608" y="4784"/>
                  <a:pt x="2606" y="4776"/>
                  <a:pt x="2606" y="4765"/>
                </a:cubicBezTo>
                <a:cubicBezTo>
                  <a:pt x="2599" y="4719"/>
                  <a:pt x="2591" y="4676"/>
                  <a:pt x="2583" y="4630"/>
                </a:cubicBezTo>
                <a:cubicBezTo>
                  <a:pt x="2579" y="4612"/>
                  <a:pt x="2577" y="4594"/>
                  <a:pt x="2573" y="4577"/>
                </a:cubicBezTo>
                <a:lnTo>
                  <a:pt x="2545" y="4416"/>
                </a:lnTo>
                <a:cubicBezTo>
                  <a:pt x="2539" y="4388"/>
                  <a:pt x="2534" y="4360"/>
                  <a:pt x="2530" y="4334"/>
                </a:cubicBezTo>
                <a:cubicBezTo>
                  <a:pt x="2524" y="4302"/>
                  <a:pt x="2518" y="4270"/>
                  <a:pt x="2510" y="4239"/>
                </a:cubicBezTo>
                <a:lnTo>
                  <a:pt x="2493" y="4152"/>
                </a:lnTo>
                <a:cubicBezTo>
                  <a:pt x="2487" y="4121"/>
                  <a:pt x="2481" y="4089"/>
                  <a:pt x="2473" y="4058"/>
                </a:cubicBezTo>
                <a:cubicBezTo>
                  <a:pt x="2468" y="4032"/>
                  <a:pt x="2462" y="4005"/>
                  <a:pt x="2458" y="3978"/>
                </a:cubicBezTo>
                <a:cubicBezTo>
                  <a:pt x="2447" y="3925"/>
                  <a:pt x="2438" y="3871"/>
                  <a:pt x="2425" y="3817"/>
                </a:cubicBezTo>
                <a:cubicBezTo>
                  <a:pt x="2422" y="3796"/>
                  <a:pt x="2416" y="3773"/>
                  <a:pt x="2412" y="3751"/>
                </a:cubicBezTo>
                <a:lnTo>
                  <a:pt x="2389" y="3636"/>
                </a:lnTo>
                <a:cubicBezTo>
                  <a:pt x="2386" y="3615"/>
                  <a:pt x="2379" y="3592"/>
                  <a:pt x="2376" y="3572"/>
                </a:cubicBezTo>
                <a:cubicBezTo>
                  <a:pt x="2366" y="3529"/>
                  <a:pt x="2358" y="3488"/>
                  <a:pt x="2349" y="3446"/>
                </a:cubicBezTo>
                <a:cubicBezTo>
                  <a:pt x="2346" y="3431"/>
                  <a:pt x="2343" y="3415"/>
                  <a:pt x="2340" y="3400"/>
                </a:cubicBezTo>
                <a:cubicBezTo>
                  <a:pt x="2327" y="3345"/>
                  <a:pt x="2317" y="3291"/>
                  <a:pt x="2304" y="3236"/>
                </a:cubicBezTo>
                <a:lnTo>
                  <a:pt x="2304" y="3231"/>
                </a:lnTo>
                <a:cubicBezTo>
                  <a:pt x="2301" y="3211"/>
                  <a:pt x="2297" y="3192"/>
                  <a:pt x="2292" y="3170"/>
                </a:cubicBezTo>
                <a:cubicBezTo>
                  <a:pt x="2289" y="3159"/>
                  <a:pt x="2286" y="3147"/>
                  <a:pt x="2284" y="3136"/>
                </a:cubicBezTo>
                <a:cubicBezTo>
                  <a:pt x="2165" y="2567"/>
                  <a:pt x="2047" y="1994"/>
                  <a:pt x="2005" y="1563"/>
                </a:cubicBezTo>
                <a:lnTo>
                  <a:pt x="2005" y="1558"/>
                </a:lnTo>
                <a:cubicBezTo>
                  <a:pt x="2004" y="1544"/>
                  <a:pt x="2004" y="1533"/>
                  <a:pt x="2002" y="1520"/>
                </a:cubicBezTo>
                <a:cubicBezTo>
                  <a:pt x="1975" y="1202"/>
                  <a:pt x="2002" y="1036"/>
                  <a:pt x="2036" y="954"/>
                </a:cubicBezTo>
                <a:cubicBezTo>
                  <a:pt x="2044" y="935"/>
                  <a:pt x="2054" y="918"/>
                  <a:pt x="2063" y="904"/>
                </a:cubicBezTo>
                <a:lnTo>
                  <a:pt x="2063" y="903"/>
                </a:lnTo>
                <a:cubicBezTo>
                  <a:pt x="2074" y="888"/>
                  <a:pt x="2088" y="877"/>
                  <a:pt x="2096" y="872"/>
                </a:cubicBezTo>
                <a:cubicBezTo>
                  <a:pt x="2686" y="555"/>
                  <a:pt x="2956" y="458"/>
                  <a:pt x="3122" y="427"/>
                </a:cubicBezTo>
                <a:cubicBezTo>
                  <a:pt x="3197" y="869"/>
                  <a:pt x="3469" y="1951"/>
                  <a:pt x="4357" y="2388"/>
                </a:cubicBezTo>
                <a:cubicBezTo>
                  <a:pt x="4386" y="2402"/>
                  <a:pt x="4417" y="2409"/>
                  <a:pt x="4447" y="2409"/>
                </a:cubicBezTo>
                <a:cubicBezTo>
                  <a:pt x="4478" y="2409"/>
                  <a:pt x="4509" y="2402"/>
                  <a:pt x="4536" y="2388"/>
                </a:cubicBezTo>
                <a:cubicBezTo>
                  <a:pt x="5426" y="1954"/>
                  <a:pt x="5697" y="869"/>
                  <a:pt x="5771" y="427"/>
                </a:cubicBezTo>
                <a:cubicBezTo>
                  <a:pt x="5937" y="458"/>
                  <a:pt x="6207" y="555"/>
                  <a:pt x="6797" y="872"/>
                </a:cubicBezTo>
                <a:cubicBezTo>
                  <a:pt x="6806" y="877"/>
                  <a:pt x="6819" y="885"/>
                  <a:pt x="6829" y="903"/>
                </a:cubicBezTo>
                <a:lnTo>
                  <a:pt x="6829" y="904"/>
                </a:lnTo>
                <a:cubicBezTo>
                  <a:pt x="6840" y="920"/>
                  <a:pt x="6849" y="935"/>
                  <a:pt x="6857" y="954"/>
                </a:cubicBezTo>
                <a:cubicBezTo>
                  <a:pt x="6891" y="1038"/>
                  <a:pt x="6918" y="1202"/>
                  <a:pt x="6891" y="1520"/>
                </a:cubicBezTo>
                <a:cubicBezTo>
                  <a:pt x="6889" y="1533"/>
                  <a:pt x="6889" y="1544"/>
                  <a:pt x="6888" y="1558"/>
                </a:cubicBezTo>
                <a:lnTo>
                  <a:pt x="6888" y="1563"/>
                </a:lnTo>
                <a:cubicBezTo>
                  <a:pt x="6845" y="1994"/>
                  <a:pt x="6728" y="2564"/>
                  <a:pt x="6610" y="3136"/>
                </a:cubicBezTo>
                <a:cubicBezTo>
                  <a:pt x="6607" y="3147"/>
                  <a:pt x="6604" y="3159"/>
                  <a:pt x="6602" y="3170"/>
                </a:cubicBezTo>
                <a:cubicBezTo>
                  <a:pt x="6598" y="3192"/>
                  <a:pt x="6595" y="3211"/>
                  <a:pt x="6589" y="3231"/>
                </a:cubicBezTo>
                <a:lnTo>
                  <a:pt x="6589" y="3236"/>
                </a:lnTo>
                <a:cubicBezTo>
                  <a:pt x="6576" y="3290"/>
                  <a:pt x="6566" y="3345"/>
                  <a:pt x="6553" y="3400"/>
                </a:cubicBezTo>
                <a:cubicBezTo>
                  <a:pt x="6550" y="3415"/>
                  <a:pt x="6549" y="3431"/>
                  <a:pt x="6544" y="3446"/>
                </a:cubicBezTo>
                <a:cubicBezTo>
                  <a:pt x="6535" y="3489"/>
                  <a:pt x="6527" y="3529"/>
                  <a:pt x="6518" y="3572"/>
                </a:cubicBezTo>
                <a:cubicBezTo>
                  <a:pt x="6513" y="3592"/>
                  <a:pt x="6507" y="3615"/>
                  <a:pt x="6504" y="3636"/>
                </a:cubicBezTo>
                <a:lnTo>
                  <a:pt x="6481" y="3751"/>
                </a:lnTo>
                <a:cubicBezTo>
                  <a:pt x="6477" y="3773"/>
                  <a:pt x="6472" y="3796"/>
                  <a:pt x="6467" y="3817"/>
                </a:cubicBezTo>
                <a:cubicBezTo>
                  <a:pt x="6457" y="3871"/>
                  <a:pt x="6446" y="3925"/>
                  <a:pt x="6435" y="3978"/>
                </a:cubicBezTo>
                <a:cubicBezTo>
                  <a:pt x="6429" y="4005"/>
                  <a:pt x="6423" y="4032"/>
                  <a:pt x="6420" y="4058"/>
                </a:cubicBezTo>
                <a:cubicBezTo>
                  <a:pt x="6414" y="4089"/>
                  <a:pt x="6408" y="4121"/>
                  <a:pt x="6400" y="4152"/>
                </a:cubicBezTo>
                <a:lnTo>
                  <a:pt x="6383" y="4239"/>
                </a:lnTo>
                <a:cubicBezTo>
                  <a:pt x="6377" y="4271"/>
                  <a:pt x="6372" y="4304"/>
                  <a:pt x="6365" y="4334"/>
                </a:cubicBezTo>
                <a:cubicBezTo>
                  <a:pt x="6358" y="4362"/>
                  <a:pt x="6354" y="4388"/>
                  <a:pt x="6349" y="4416"/>
                </a:cubicBezTo>
                <a:lnTo>
                  <a:pt x="6320" y="4577"/>
                </a:lnTo>
                <a:cubicBezTo>
                  <a:pt x="6316" y="4594"/>
                  <a:pt x="6314" y="4612"/>
                  <a:pt x="6311" y="4630"/>
                </a:cubicBezTo>
                <a:cubicBezTo>
                  <a:pt x="6303" y="4676"/>
                  <a:pt x="6296" y="4719"/>
                  <a:pt x="6288" y="4765"/>
                </a:cubicBezTo>
                <a:cubicBezTo>
                  <a:pt x="6285" y="4776"/>
                  <a:pt x="6283" y="4784"/>
                  <a:pt x="6283" y="4793"/>
                </a:cubicBezTo>
                <a:lnTo>
                  <a:pt x="6283" y="4796"/>
                </a:lnTo>
                <a:cubicBezTo>
                  <a:pt x="6093" y="5930"/>
                  <a:pt x="5990" y="7112"/>
                  <a:pt x="6237" y="8091"/>
                </a:cubicBezTo>
                <a:cubicBezTo>
                  <a:pt x="6782" y="10244"/>
                  <a:pt x="6280" y="12564"/>
                  <a:pt x="6280" y="12564"/>
                </a:cubicBezTo>
                <a:lnTo>
                  <a:pt x="3851" y="12564"/>
                </a:lnTo>
                <a:cubicBezTo>
                  <a:pt x="3740" y="12564"/>
                  <a:pt x="3643" y="12650"/>
                  <a:pt x="3642" y="12762"/>
                </a:cubicBezTo>
                <a:cubicBezTo>
                  <a:pt x="3640" y="12875"/>
                  <a:pt x="3729" y="12967"/>
                  <a:pt x="3843" y="12967"/>
                </a:cubicBezTo>
                <a:lnTo>
                  <a:pt x="6449" y="12967"/>
                </a:lnTo>
                <a:cubicBezTo>
                  <a:pt x="6449" y="12967"/>
                  <a:pt x="6618" y="12906"/>
                  <a:pt x="6644" y="12818"/>
                </a:cubicBezTo>
                <a:cubicBezTo>
                  <a:pt x="6673" y="12731"/>
                  <a:pt x="7319" y="10646"/>
                  <a:pt x="6648" y="7990"/>
                </a:cubicBezTo>
                <a:cubicBezTo>
                  <a:pt x="6495" y="7379"/>
                  <a:pt x="6487" y="6672"/>
                  <a:pt x="6556" y="5943"/>
                </a:cubicBezTo>
                <a:lnTo>
                  <a:pt x="6556" y="5943"/>
                </a:lnTo>
                <a:lnTo>
                  <a:pt x="6928" y="7488"/>
                </a:lnTo>
                <a:lnTo>
                  <a:pt x="7138" y="8359"/>
                </a:lnTo>
                <a:cubicBezTo>
                  <a:pt x="7161" y="8453"/>
                  <a:pt x="7245" y="8516"/>
                  <a:pt x="7337" y="8516"/>
                </a:cubicBezTo>
                <a:cubicBezTo>
                  <a:pt x="7352" y="8516"/>
                  <a:pt x="7368" y="8514"/>
                  <a:pt x="7380" y="8511"/>
                </a:cubicBezTo>
                <a:lnTo>
                  <a:pt x="8730" y="8207"/>
                </a:lnTo>
                <a:cubicBezTo>
                  <a:pt x="8837" y="8186"/>
                  <a:pt x="8906" y="8085"/>
                  <a:pt x="8889" y="7977"/>
                </a:cubicBezTo>
                <a:cubicBezTo>
                  <a:pt x="8889" y="7977"/>
                  <a:pt x="8833" y="7625"/>
                  <a:pt x="8745" y="7092"/>
                </a:cubicBezTo>
                <a:lnTo>
                  <a:pt x="8745" y="7089"/>
                </a:lnTo>
                <a:cubicBezTo>
                  <a:pt x="8575" y="6045"/>
                  <a:pt x="8285" y="4305"/>
                  <a:pt x="8075" y="3147"/>
                </a:cubicBezTo>
                <a:cubicBezTo>
                  <a:pt x="8056" y="3049"/>
                  <a:pt x="7971" y="2979"/>
                  <a:pt x="7875" y="2979"/>
                </a:cubicBezTo>
                <a:cubicBezTo>
                  <a:pt x="7863" y="2979"/>
                  <a:pt x="7850" y="2980"/>
                  <a:pt x="7837" y="2983"/>
                </a:cubicBezTo>
                <a:cubicBezTo>
                  <a:pt x="7725" y="3004"/>
                  <a:pt x="7652" y="3109"/>
                  <a:pt x="7671" y="3221"/>
                </a:cubicBezTo>
                <a:cubicBezTo>
                  <a:pt x="7869" y="4308"/>
                  <a:pt x="8136" y="5911"/>
                  <a:pt x="8310" y="6965"/>
                </a:cubicBezTo>
                <a:lnTo>
                  <a:pt x="7280" y="7195"/>
                </a:lnTo>
                <a:lnTo>
                  <a:pt x="6708" y="4822"/>
                </a:lnTo>
                <a:lnTo>
                  <a:pt x="6713" y="4793"/>
                </a:lnTo>
                <a:cubicBezTo>
                  <a:pt x="6717" y="4765"/>
                  <a:pt x="6724" y="4741"/>
                  <a:pt x="6727" y="4715"/>
                </a:cubicBezTo>
                <a:cubicBezTo>
                  <a:pt x="6739" y="4653"/>
                  <a:pt x="6748" y="4592"/>
                  <a:pt x="6759" y="4532"/>
                </a:cubicBezTo>
                <a:cubicBezTo>
                  <a:pt x="6763" y="4512"/>
                  <a:pt x="6766" y="4492"/>
                  <a:pt x="6771" y="4472"/>
                </a:cubicBezTo>
                <a:cubicBezTo>
                  <a:pt x="6777" y="4436"/>
                  <a:pt x="6785" y="4402"/>
                  <a:pt x="6793" y="4365"/>
                </a:cubicBezTo>
                <a:cubicBezTo>
                  <a:pt x="6796" y="4347"/>
                  <a:pt x="6800" y="4325"/>
                  <a:pt x="6803" y="4305"/>
                </a:cubicBezTo>
                <a:cubicBezTo>
                  <a:pt x="6811" y="4270"/>
                  <a:pt x="6817" y="4235"/>
                  <a:pt x="6825" y="4198"/>
                </a:cubicBezTo>
                <a:lnTo>
                  <a:pt x="6836" y="4141"/>
                </a:lnTo>
                <a:cubicBezTo>
                  <a:pt x="6859" y="4026"/>
                  <a:pt x="6882" y="3912"/>
                  <a:pt x="6905" y="3799"/>
                </a:cubicBezTo>
                <a:cubicBezTo>
                  <a:pt x="6911" y="3771"/>
                  <a:pt x="6917" y="3744"/>
                  <a:pt x="6923" y="3715"/>
                </a:cubicBezTo>
                <a:cubicBezTo>
                  <a:pt x="6928" y="3689"/>
                  <a:pt x="6934" y="3664"/>
                  <a:pt x="6938" y="3636"/>
                </a:cubicBezTo>
                <a:cubicBezTo>
                  <a:pt x="6946" y="3603"/>
                  <a:pt x="6951" y="3567"/>
                  <a:pt x="6958" y="3534"/>
                </a:cubicBezTo>
                <a:cubicBezTo>
                  <a:pt x="6963" y="3512"/>
                  <a:pt x="6966" y="3492"/>
                  <a:pt x="6972" y="3472"/>
                </a:cubicBezTo>
                <a:cubicBezTo>
                  <a:pt x="6981" y="3422"/>
                  <a:pt x="6993" y="3373"/>
                  <a:pt x="7003" y="3320"/>
                </a:cubicBezTo>
                <a:cubicBezTo>
                  <a:pt x="7003" y="3319"/>
                  <a:pt x="7003" y="3316"/>
                  <a:pt x="7004" y="3314"/>
                </a:cubicBezTo>
                <a:cubicBezTo>
                  <a:pt x="7007" y="3308"/>
                  <a:pt x="7007" y="3304"/>
                  <a:pt x="7009" y="3297"/>
                </a:cubicBezTo>
                <a:cubicBezTo>
                  <a:pt x="7017" y="3261"/>
                  <a:pt x="7024" y="3224"/>
                  <a:pt x="7032" y="3190"/>
                </a:cubicBezTo>
                <a:cubicBezTo>
                  <a:pt x="7035" y="3169"/>
                  <a:pt x="7041" y="3146"/>
                  <a:pt x="7046" y="3124"/>
                </a:cubicBezTo>
                <a:cubicBezTo>
                  <a:pt x="7049" y="3104"/>
                  <a:pt x="7053" y="3084"/>
                  <a:pt x="7058" y="3066"/>
                </a:cubicBezTo>
                <a:lnTo>
                  <a:pt x="7076" y="2984"/>
                </a:lnTo>
                <a:cubicBezTo>
                  <a:pt x="7078" y="2971"/>
                  <a:pt x="7081" y="2958"/>
                  <a:pt x="7084" y="2945"/>
                </a:cubicBezTo>
                <a:cubicBezTo>
                  <a:pt x="7089" y="2914"/>
                  <a:pt x="7096" y="2882"/>
                  <a:pt x="7102" y="2851"/>
                </a:cubicBezTo>
                <a:cubicBezTo>
                  <a:pt x="7104" y="2845"/>
                  <a:pt x="7104" y="2839"/>
                  <a:pt x="7107" y="2833"/>
                </a:cubicBezTo>
                <a:cubicBezTo>
                  <a:pt x="7201" y="2379"/>
                  <a:pt x="7273" y="1980"/>
                  <a:pt x="7308" y="1647"/>
                </a:cubicBezTo>
                <a:cubicBezTo>
                  <a:pt x="7375" y="1826"/>
                  <a:pt x="7441" y="2050"/>
                  <a:pt x="7501" y="2326"/>
                </a:cubicBezTo>
                <a:cubicBezTo>
                  <a:pt x="7515" y="2391"/>
                  <a:pt x="7530" y="2463"/>
                  <a:pt x="7546" y="2544"/>
                </a:cubicBezTo>
                <a:cubicBezTo>
                  <a:pt x="7565" y="2641"/>
                  <a:pt x="7650" y="2709"/>
                  <a:pt x="7746" y="2709"/>
                </a:cubicBezTo>
                <a:cubicBezTo>
                  <a:pt x="7759" y="2709"/>
                  <a:pt x="7773" y="2708"/>
                  <a:pt x="7787" y="2705"/>
                </a:cubicBezTo>
                <a:cubicBezTo>
                  <a:pt x="7899" y="2684"/>
                  <a:pt x="7971" y="2575"/>
                  <a:pt x="7948" y="2463"/>
                </a:cubicBezTo>
                <a:cubicBezTo>
                  <a:pt x="7931" y="2380"/>
                  <a:pt x="7915" y="2306"/>
                  <a:pt x="7902" y="2241"/>
                </a:cubicBezTo>
                <a:cubicBezTo>
                  <a:pt x="7664" y="1128"/>
                  <a:pt x="7285" y="742"/>
                  <a:pt x="7158" y="638"/>
                </a:cubicBezTo>
                <a:cubicBezTo>
                  <a:pt x="7116" y="585"/>
                  <a:pt x="7064" y="544"/>
                  <a:pt x="7003" y="509"/>
                </a:cubicBezTo>
                <a:cubicBezTo>
                  <a:pt x="6122" y="38"/>
                  <a:pt x="5868" y="1"/>
                  <a:pt x="560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41" name="Google Shape;1941;p54"/>
          <p:cNvSpPr/>
          <p:nvPr/>
        </p:nvSpPr>
        <p:spPr>
          <a:xfrm>
            <a:off x="5080966" y="3028040"/>
            <a:ext cx="378118" cy="276670"/>
          </a:xfrm>
          <a:custGeom>
            <a:rect b="b" l="l" r="r" t="t"/>
            <a:pathLst>
              <a:path extrusionOk="0" h="9488" w="12967">
                <a:moveTo>
                  <a:pt x="2835" y="3641"/>
                </a:moveTo>
                <a:lnTo>
                  <a:pt x="2849" y="3661"/>
                </a:lnTo>
                <a:lnTo>
                  <a:pt x="3416" y="4551"/>
                </a:lnTo>
                <a:lnTo>
                  <a:pt x="3416" y="4551"/>
                </a:lnTo>
                <a:lnTo>
                  <a:pt x="2631" y="3973"/>
                </a:lnTo>
                <a:lnTo>
                  <a:pt x="2835" y="3641"/>
                </a:lnTo>
                <a:close/>
                <a:moveTo>
                  <a:pt x="579" y="2960"/>
                </a:moveTo>
                <a:cubicBezTo>
                  <a:pt x="864" y="3174"/>
                  <a:pt x="1416" y="3585"/>
                  <a:pt x="2234" y="4189"/>
                </a:cubicBezTo>
                <a:lnTo>
                  <a:pt x="2244" y="4198"/>
                </a:lnTo>
                <a:cubicBezTo>
                  <a:pt x="2938" y="4711"/>
                  <a:pt x="3815" y="5359"/>
                  <a:pt x="4881" y="6142"/>
                </a:cubicBezTo>
                <a:cubicBezTo>
                  <a:pt x="4924" y="6172"/>
                  <a:pt x="4966" y="6203"/>
                  <a:pt x="5009" y="6235"/>
                </a:cubicBezTo>
                <a:cubicBezTo>
                  <a:pt x="5044" y="6261"/>
                  <a:pt x="5081" y="6289"/>
                  <a:pt x="5117" y="6313"/>
                </a:cubicBezTo>
                <a:cubicBezTo>
                  <a:pt x="5125" y="6320"/>
                  <a:pt x="5133" y="6326"/>
                  <a:pt x="5142" y="6330"/>
                </a:cubicBezTo>
                <a:lnTo>
                  <a:pt x="5234" y="6395"/>
                </a:lnTo>
                <a:lnTo>
                  <a:pt x="5251" y="6406"/>
                </a:lnTo>
                <a:cubicBezTo>
                  <a:pt x="5371" y="6487"/>
                  <a:pt x="5492" y="6563"/>
                  <a:pt x="5610" y="6634"/>
                </a:cubicBezTo>
                <a:cubicBezTo>
                  <a:pt x="5203" y="6695"/>
                  <a:pt x="4967" y="6883"/>
                  <a:pt x="4835" y="7094"/>
                </a:cubicBezTo>
                <a:cubicBezTo>
                  <a:pt x="4763" y="7028"/>
                  <a:pt x="4690" y="6964"/>
                  <a:pt x="4619" y="6898"/>
                </a:cubicBezTo>
                <a:cubicBezTo>
                  <a:pt x="3939" y="6275"/>
                  <a:pt x="3179" y="5706"/>
                  <a:pt x="2485" y="5234"/>
                </a:cubicBezTo>
                <a:cubicBezTo>
                  <a:pt x="2481" y="5231"/>
                  <a:pt x="2475" y="5226"/>
                  <a:pt x="2471" y="5223"/>
                </a:cubicBezTo>
                <a:cubicBezTo>
                  <a:pt x="1527" y="4580"/>
                  <a:pt x="703" y="4118"/>
                  <a:pt x="411" y="3959"/>
                </a:cubicBezTo>
                <a:cubicBezTo>
                  <a:pt x="427" y="3560"/>
                  <a:pt x="511" y="3193"/>
                  <a:pt x="579" y="2960"/>
                </a:cubicBezTo>
                <a:close/>
                <a:moveTo>
                  <a:pt x="10227" y="6611"/>
                </a:moveTo>
                <a:cubicBezTo>
                  <a:pt x="10393" y="6674"/>
                  <a:pt x="10551" y="6743"/>
                  <a:pt x="10704" y="6815"/>
                </a:cubicBezTo>
                <a:cubicBezTo>
                  <a:pt x="11528" y="7209"/>
                  <a:pt x="12154" y="7708"/>
                  <a:pt x="12489" y="8004"/>
                </a:cubicBezTo>
                <a:cubicBezTo>
                  <a:pt x="12511" y="8028"/>
                  <a:pt x="12558" y="8094"/>
                  <a:pt x="12551" y="8143"/>
                </a:cubicBezTo>
                <a:cubicBezTo>
                  <a:pt x="12545" y="8183"/>
                  <a:pt x="12488" y="8235"/>
                  <a:pt x="12402" y="8281"/>
                </a:cubicBezTo>
                <a:lnTo>
                  <a:pt x="12387" y="8288"/>
                </a:lnTo>
                <a:cubicBezTo>
                  <a:pt x="12365" y="8298"/>
                  <a:pt x="12342" y="8309"/>
                  <a:pt x="12321" y="8320"/>
                </a:cubicBezTo>
                <a:lnTo>
                  <a:pt x="12281" y="8337"/>
                </a:lnTo>
                <a:cubicBezTo>
                  <a:pt x="11213" y="8818"/>
                  <a:pt x="10193" y="9061"/>
                  <a:pt x="9247" y="9061"/>
                </a:cubicBezTo>
                <a:cubicBezTo>
                  <a:pt x="9193" y="9061"/>
                  <a:pt x="9142" y="9061"/>
                  <a:pt x="9090" y="9059"/>
                </a:cubicBezTo>
                <a:lnTo>
                  <a:pt x="9073" y="9059"/>
                </a:lnTo>
                <a:lnTo>
                  <a:pt x="8929" y="9053"/>
                </a:lnTo>
                <a:cubicBezTo>
                  <a:pt x="8920" y="9053"/>
                  <a:pt x="8908" y="9052"/>
                  <a:pt x="8899" y="9052"/>
                </a:cubicBezTo>
                <a:cubicBezTo>
                  <a:pt x="8854" y="9050"/>
                  <a:pt x="8810" y="9045"/>
                  <a:pt x="8768" y="9042"/>
                </a:cubicBezTo>
                <a:cubicBezTo>
                  <a:pt x="8753" y="9039"/>
                  <a:pt x="8739" y="9039"/>
                  <a:pt x="8724" y="9038"/>
                </a:cubicBezTo>
                <a:lnTo>
                  <a:pt x="8609" y="9027"/>
                </a:lnTo>
                <a:cubicBezTo>
                  <a:pt x="8587" y="9024"/>
                  <a:pt x="8569" y="9021"/>
                  <a:pt x="8547" y="9019"/>
                </a:cubicBezTo>
                <a:cubicBezTo>
                  <a:pt x="8526" y="9016"/>
                  <a:pt x="8507" y="9013"/>
                  <a:pt x="8486" y="9012"/>
                </a:cubicBezTo>
                <a:cubicBezTo>
                  <a:pt x="8441" y="9005"/>
                  <a:pt x="8399" y="8998"/>
                  <a:pt x="8354" y="8990"/>
                </a:cubicBezTo>
                <a:cubicBezTo>
                  <a:pt x="8349" y="8990"/>
                  <a:pt x="8345" y="8989"/>
                  <a:pt x="8340" y="8989"/>
                </a:cubicBezTo>
                <a:cubicBezTo>
                  <a:pt x="7079" y="8774"/>
                  <a:pt x="6061" y="8131"/>
                  <a:pt x="5197" y="7416"/>
                </a:cubicBezTo>
                <a:cubicBezTo>
                  <a:pt x="5188" y="7409"/>
                  <a:pt x="5179" y="7401"/>
                  <a:pt x="5171" y="7393"/>
                </a:cubicBezTo>
                <a:cubicBezTo>
                  <a:pt x="5165" y="7387"/>
                  <a:pt x="5157" y="7381"/>
                  <a:pt x="5151" y="7375"/>
                </a:cubicBezTo>
                <a:cubicBezTo>
                  <a:pt x="5223" y="7229"/>
                  <a:pt x="5403" y="7033"/>
                  <a:pt x="5915" y="7033"/>
                </a:cubicBezTo>
                <a:cubicBezTo>
                  <a:pt x="6187" y="7033"/>
                  <a:pt x="6469" y="7090"/>
                  <a:pt x="6662" y="7137"/>
                </a:cubicBezTo>
                <a:cubicBezTo>
                  <a:pt x="7128" y="7301"/>
                  <a:pt x="7587" y="7381"/>
                  <a:pt x="8038" y="7381"/>
                </a:cubicBezTo>
                <a:cubicBezTo>
                  <a:pt x="9204" y="7381"/>
                  <a:pt x="9965" y="6835"/>
                  <a:pt x="10227" y="6611"/>
                </a:cubicBezTo>
                <a:close/>
                <a:moveTo>
                  <a:pt x="1696" y="0"/>
                </a:moveTo>
                <a:cubicBezTo>
                  <a:pt x="1576" y="0"/>
                  <a:pt x="1455" y="33"/>
                  <a:pt x="1347" y="101"/>
                </a:cubicBezTo>
                <a:cubicBezTo>
                  <a:pt x="1045" y="293"/>
                  <a:pt x="956" y="696"/>
                  <a:pt x="1148" y="998"/>
                </a:cubicBezTo>
                <a:lnTo>
                  <a:pt x="2590" y="3261"/>
                </a:lnTo>
                <a:lnTo>
                  <a:pt x="2298" y="3733"/>
                </a:lnTo>
                <a:cubicBezTo>
                  <a:pt x="1175" y="2901"/>
                  <a:pt x="603" y="2473"/>
                  <a:pt x="594" y="2468"/>
                </a:cubicBezTo>
                <a:cubicBezTo>
                  <a:pt x="557" y="2441"/>
                  <a:pt x="514" y="2427"/>
                  <a:pt x="471" y="2427"/>
                </a:cubicBezTo>
                <a:cubicBezTo>
                  <a:pt x="452" y="2427"/>
                  <a:pt x="434" y="2429"/>
                  <a:pt x="416" y="2434"/>
                </a:cubicBezTo>
                <a:cubicBezTo>
                  <a:pt x="355" y="2453"/>
                  <a:pt x="304" y="2499"/>
                  <a:pt x="281" y="2557"/>
                </a:cubicBezTo>
                <a:cubicBezTo>
                  <a:pt x="270" y="2586"/>
                  <a:pt x="0" y="3286"/>
                  <a:pt x="0" y="4086"/>
                </a:cubicBezTo>
                <a:lnTo>
                  <a:pt x="0" y="4089"/>
                </a:lnTo>
                <a:lnTo>
                  <a:pt x="0" y="4102"/>
                </a:lnTo>
                <a:cubicBezTo>
                  <a:pt x="0" y="4106"/>
                  <a:pt x="0" y="4112"/>
                  <a:pt x="2" y="4118"/>
                </a:cubicBezTo>
                <a:cubicBezTo>
                  <a:pt x="2" y="4122"/>
                  <a:pt x="3" y="4126"/>
                  <a:pt x="3" y="4129"/>
                </a:cubicBezTo>
                <a:cubicBezTo>
                  <a:pt x="5" y="4135"/>
                  <a:pt x="5" y="4141"/>
                  <a:pt x="8" y="4148"/>
                </a:cubicBezTo>
                <a:cubicBezTo>
                  <a:pt x="8" y="4149"/>
                  <a:pt x="8" y="4151"/>
                  <a:pt x="10" y="4152"/>
                </a:cubicBezTo>
                <a:cubicBezTo>
                  <a:pt x="19" y="4178"/>
                  <a:pt x="878" y="6703"/>
                  <a:pt x="878" y="9265"/>
                </a:cubicBezTo>
                <a:cubicBezTo>
                  <a:pt x="878" y="9378"/>
                  <a:pt x="1083" y="9487"/>
                  <a:pt x="1083" y="9487"/>
                </a:cubicBezTo>
                <a:lnTo>
                  <a:pt x="1812" y="9487"/>
                </a:lnTo>
                <a:cubicBezTo>
                  <a:pt x="1918" y="9487"/>
                  <a:pt x="2005" y="9410"/>
                  <a:pt x="2021" y="9305"/>
                </a:cubicBezTo>
                <a:lnTo>
                  <a:pt x="2237" y="7754"/>
                </a:lnTo>
                <a:cubicBezTo>
                  <a:pt x="2252" y="7639"/>
                  <a:pt x="2172" y="7531"/>
                  <a:pt x="2057" y="7516"/>
                </a:cubicBezTo>
                <a:cubicBezTo>
                  <a:pt x="2048" y="7515"/>
                  <a:pt x="2038" y="7514"/>
                  <a:pt x="2029" y="7514"/>
                </a:cubicBezTo>
                <a:cubicBezTo>
                  <a:pt x="1925" y="7514"/>
                  <a:pt x="1834" y="7590"/>
                  <a:pt x="1820" y="7696"/>
                </a:cubicBezTo>
                <a:lnTo>
                  <a:pt x="1629" y="9065"/>
                </a:lnTo>
                <a:lnTo>
                  <a:pt x="1289" y="9065"/>
                </a:lnTo>
                <a:cubicBezTo>
                  <a:pt x="1289" y="9065"/>
                  <a:pt x="800" y="5356"/>
                  <a:pt x="554" y="4516"/>
                </a:cubicBezTo>
                <a:lnTo>
                  <a:pt x="554" y="4516"/>
                </a:lnTo>
                <a:cubicBezTo>
                  <a:pt x="925" y="4727"/>
                  <a:pt x="1496" y="5068"/>
                  <a:pt x="2136" y="5499"/>
                </a:cubicBezTo>
                <a:lnTo>
                  <a:pt x="1915" y="7087"/>
                </a:lnTo>
                <a:cubicBezTo>
                  <a:pt x="1899" y="7197"/>
                  <a:pt x="1979" y="7301"/>
                  <a:pt x="2090" y="7318"/>
                </a:cubicBezTo>
                <a:cubicBezTo>
                  <a:pt x="2099" y="7319"/>
                  <a:pt x="2108" y="7320"/>
                  <a:pt x="2118" y="7320"/>
                </a:cubicBezTo>
                <a:cubicBezTo>
                  <a:pt x="2218" y="7320"/>
                  <a:pt x="2306" y="7246"/>
                  <a:pt x="2321" y="7143"/>
                </a:cubicBezTo>
                <a:lnTo>
                  <a:pt x="2516" y="5758"/>
                </a:lnTo>
                <a:cubicBezTo>
                  <a:pt x="3122" y="6182"/>
                  <a:pt x="3763" y="6674"/>
                  <a:pt x="4343" y="7208"/>
                </a:cubicBezTo>
                <a:cubicBezTo>
                  <a:pt x="5234" y="8025"/>
                  <a:pt x="6294" y="8858"/>
                  <a:pt x="7644" y="9248"/>
                </a:cubicBezTo>
                <a:lnTo>
                  <a:pt x="7662" y="9252"/>
                </a:lnTo>
                <a:cubicBezTo>
                  <a:pt x="7701" y="9265"/>
                  <a:pt x="7740" y="9274"/>
                  <a:pt x="7779" y="9286"/>
                </a:cubicBezTo>
                <a:cubicBezTo>
                  <a:pt x="7796" y="9289"/>
                  <a:pt x="7813" y="9295"/>
                  <a:pt x="7831" y="9298"/>
                </a:cubicBezTo>
                <a:cubicBezTo>
                  <a:pt x="7863" y="9306"/>
                  <a:pt x="7897" y="9317"/>
                  <a:pt x="7931" y="9325"/>
                </a:cubicBezTo>
                <a:lnTo>
                  <a:pt x="8004" y="9341"/>
                </a:lnTo>
                <a:cubicBezTo>
                  <a:pt x="8018" y="9343"/>
                  <a:pt x="8030" y="9348"/>
                  <a:pt x="8043" y="9349"/>
                </a:cubicBezTo>
                <a:cubicBezTo>
                  <a:pt x="8089" y="9358"/>
                  <a:pt x="8135" y="9367"/>
                  <a:pt x="8181" y="9375"/>
                </a:cubicBezTo>
                <a:lnTo>
                  <a:pt x="8210" y="9381"/>
                </a:lnTo>
                <a:cubicBezTo>
                  <a:pt x="8257" y="9391"/>
                  <a:pt x="8308" y="9398"/>
                  <a:pt x="8356" y="9406"/>
                </a:cubicBezTo>
                <a:cubicBezTo>
                  <a:pt x="8365" y="9409"/>
                  <a:pt x="8377" y="9410"/>
                  <a:pt x="8386" y="9410"/>
                </a:cubicBezTo>
                <a:cubicBezTo>
                  <a:pt x="8434" y="9418"/>
                  <a:pt x="8480" y="9424"/>
                  <a:pt x="8529" y="9429"/>
                </a:cubicBezTo>
                <a:cubicBezTo>
                  <a:pt x="8541" y="9432"/>
                  <a:pt x="8553" y="9433"/>
                  <a:pt x="8567" y="9433"/>
                </a:cubicBezTo>
                <a:cubicBezTo>
                  <a:pt x="8592" y="9437"/>
                  <a:pt x="8616" y="9440"/>
                  <a:pt x="8641" y="9441"/>
                </a:cubicBezTo>
                <a:cubicBezTo>
                  <a:pt x="8667" y="9443"/>
                  <a:pt x="8690" y="9447"/>
                  <a:pt x="8715" y="9449"/>
                </a:cubicBezTo>
                <a:cubicBezTo>
                  <a:pt x="8744" y="9450"/>
                  <a:pt x="8770" y="9453"/>
                  <a:pt x="8799" y="9456"/>
                </a:cubicBezTo>
                <a:cubicBezTo>
                  <a:pt x="8830" y="9458"/>
                  <a:pt x="8862" y="9460"/>
                  <a:pt x="8892" y="9461"/>
                </a:cubicBezTo>
                <a:cubicBezTo>
                  <a:pt x="8908" y="9461"/>
                  <a:pt x="8923" y="9464"/>
                  <a:pt x="8938" y="9464"/>
                </a:cubicBezTo>
                <a:cubicBezTo>
                  <a:pt x="8983" y="9466"/>
                  <a:pt x="9027" y="9467"/>
                  <a:pt x="9073" y="9470"/>
                </a:cubicBezTo>
                <a:lnTo>
                  <a:pt x="9106" y="9470"/>
                </a:lnTo>
                <a:cubicBezTo>
                  <a:pt x="9122" y="9471"/>
                  <a:pt x="9143" y="9471"/>
                  <a:pt x="9165" y="9471"/>
                </a:cubicBezTo>
                <a:cubicBezTo>
                  <a:pt x="9208" y="9471"/>
                  <a:pt x="9251" y="9470"/>
                  <a:pt x="9251" y="9470"/>
                </a:cubicBezTo>
                <a:cubicBezTo>
                  <a:pt x="9251" y="9470"/>
                  <a:pt x="11331" y="9214"/>
                  <a:pt x="12453" y="8708"/>
                </a:cubicBezTo>
                <a:cubicBezTo>
                  <a:pt x="12453" y="8708"/>
                  <a:pt x="12456" y="8708"/>
                  <a:pt x="12456" y="8706"/>
                </a:cubicBezTo>
                <a:cubicBezTo>
                  <a:pt x="12465" y="8703"/>
                  <a:pt x="12474" y="8697"/>
                  <a:pt x="12486" y="8693"/>
                </a:cubicBezTo>
                <a:cubicBezTo>
                  <a:pt x="12488" y="8693"/>
                  <a:pt x="12489" y="8691"/>
                  <a:pt x="12489" y="8691"/>
                </a:cubicBezTo>
                <a:cubicBezTo>
                  <a:pt x="12512" y="8679"/>
                  <a:pt x="12537" y="8670"/>
                  <a:pt x="12560" y="8659"/>
                </a:cubicBezTo>
                <a:lnTo>
                  <a:pt x="12580" y="8651"/>
                </a:lnTo>
                <a:cubicBezTo>
                  <a:pt x="12582" y="8648"/>
                  <a:pt x="12583" y="8648"/>
                  <a:pt x="12588" y="8647"/>
                </a:cubicBezTo>
                <a:cubicBezTo>
                  <a:pt x="12657" y="8613"/>
                  <a:pt x="12716" y="8574"/>
                  <a:pt x="12766" y="8532"/>
                </a:cubicBezTo>
                <a:cubicBezTo>
                  <a:pt x="12874" y="8439"/>
                  <a:pt x="12940" y="8329"/>
                  <a:pt x="12959" y="8205"/>
                </a:cubicBezTo>
                <a:cubicBezTo>
                  <a:pt x="12962" y="8186"/>
                  <a:pt x="12963" y="8171"/>
                  <a:pt x="12965" y="8154"/>
                </a:cubicBezTo>
                <a:cubicBezTo>
                  <a:pt x="12967" y="8008"/>
                  <a:pt x="12911" y="7890"/>
                  <a:pt x="12858" y="7809"/>
                </a:cubicBezTo>
                <a:cubicBezTo>
                  <a:pt x="12818" y="7748"/>
                  <a:pt x="12779" y="7709"/>
                  <a:pt x="12770" y="7700"/>
                </a:cubicBezTo>
                <a:cubicBezTo>
                  <a:pt x="12767" y="7699"/>
                  <a:pt x="12766" y="7696"/>
                  <a:pt x="12763" y="7694"/>
                </a:cubicBezTo>
                <a:cubicBezTo>
                  <a:pt x="12330" y="7311"/>
                  <a:pt x="11431" y="6602"/>
                  <a:pt x="10245" y="6174"/>
                </a:cubicBezTo>
                <a:cubicBezTo>
                  <a:pt x="10236" y="6169"/>
                  <a:pt x="10227" y="6168"/>
                  <a:pt x="10218" y="6166"/>
                </a:cubicBezTo>
                <a:cubicBezTo>
                  <a:pt x="10204" y="6163"/>
                  <a:pt x="10191" y="6162"/>
                  <a:pt x="10177" y="6162"/>
                </a:cubicBezTo>
                <a:cubicBezTo>
                  <a:pt x="10134" y="6162"/>
                  <a:pt x="10091" y="6176"/>
                  <a:pt x="10057" y="6200"/>
                </a:cubicBezTo>
                <a:cubicBezTo>
                  <a:pt x="10054" y="6203"/>
                  <a:pt x="10052" y="6203"/>
                  <a:pt x="10052" y="6205"/>
                </a:cubicBezTo>
                <a:cubicBezTo>
                  <a:pt x="10047" y="6208"/>
                  <a:pt x="10043" y="6212"/>
                  <a:pt x="10037" y="6218"/>
                </a:cubicBezTo>
                <a:cubicBezTo>
                  <a:pt x="10035" y="6220"/>
                  <a:pt x="10032" y="6221"/>
                  <a:pt x="10029" y="6226"/>
                </a:cubicBezTo>
                <a:cubicBezTo>
                  <a:pt x="10021" y="6232"/>
                  <a:pt x="9297" y="6965"/>
                  <a:pt x="8032" y="6965"/>
                </a:cubicBezTo>
                <a:cubicBezTo>
                  <a:pt x="7734" y="6965"/>
                  <a:pt x="7426" y="6925"/>
                  <a:pt x="7116" y="6843"/>
                </a:cubicBezTo>
                <a:lnTo>
                  <a:pt x="7113" y="6843"/>
                </a:lnTo>
                <a:cubicBezTo>
                  <a:pt x="7006" y="6814"/>
                  <a:pt x="6897" y="6781"/>
                  <a:pt x="6789" y="6743"/>
                </a:cubicBezTo>
                <a:cubicBezTo>
                  <a:pt x="6785" y="6741"/>
                  <a:pt x="6783" y="6741"/>
                  <a:pt x="6779" y="6741"/>
                </a:cubicBezTo>
                <a:cubicBezTo>
                  <a:pt x="6582" y="6672"/>
                  <a:pt x="6384" y="6588"/>
                  <a:pt x="6185" y="6487"/>
                </a:cubicBezTo>
                <a:lnTo>
                  <a:pt x="4044" y="3123"/>
                </a:lnTo>
                <a:cubicBezTo>
                  <a:pt x="4004" y="3062"/>
                  <a:pt x="3937" y="3028"/>
                  <a:pt x="3870" y="3028"/>
                </a:cubicBezTo>
                <a:cubicBezTo>
                  <a:pt x="3833" y="3028"/>
                  <a:pt x="3795" y="3039"/>
                  <a:pt x="3761" y="3060"/>
                </a:cubicBezTo>
                <a:cubicBezTo>
                  <a:pt x="3665" y="3121"/>
                  <a:pt x="3639" y="3247"/>
                  <a:pt x="3699" y="3342"/>
                </a:cubicBezTo>
                <a:lnTo>
                  <a:pt x="5398" y="6011"/>
                </a:lnTo>
                <a:cubicBezTo>
                  <a:pt x="5395" y="6008"/>
                  <a:pt x="5391" y="6005"/>
                  <a:pt x="5387" y="6004"/>
                </a:cubicBezTo>
                <a:cubicBezTo>
                  <a:pt x="5343" y="5973"/>
                  <a:pt x="5298" y="5939"/>
                  <a:pt x="5256" y="5907"/>
                </a:cubicBezTo>
                <a:cubicBezTo>
                  <a:pt x="4930" y="5669"/>
                  <a:pt x="4622" y="5444"/>
                  <a:pt x="4332" y="5231"/>
                </a:cubicBezTo>
                <a:lnTo>
                  <a:pt x="3999" y="4707"/>
                </a:lnTo>
                <a:lnTo>
                  <a:pt x="3005" y="3147"/>
                </a:lnTo>
                <a:lnTo>
                  <a:pt x="1496" y="778"/>
                </a:lnTo>
                <a:cubicBezTo>
                  <a:pt x="1424" y="667"/>
                  <a:pt x="1458" y="517"/>
                  <a:pt x="1568" y="446"/>
                </a:cubicBezTo>
                <a:cubicBezTo>
                  <a:pt x="1608" y="421"/>
                  <a:pt x="1652" y="409"/>
                  <a:pt x="1697" y="409"/>
                </a:cubicBezTo>
                <a:cubicBezTo>
                  <a:pt x="1776" y="409"/>
                  <a:pt x="1854" y="448"/>
                  <a:pt x="1899" y="518"/>
                </a:cubicBezTo>
                <a:lnTo>
                  <a:pt x="3357" y="2804"/>
                </a:lnTo>
                <a:cubicBezTo>
                  <a:pt x="3396" y="2866"/>
                  <a:pt x="3463" y="2899"/>
                  <a:pt x="3531" y="2899"/>
                </a:cubicBezTo>
                <a:cubicBezTo>
                  <a:pt x="3568" y="2899"/>
                  <a:pt x="3605" y="2889"/>
                  <a:pt x="3639" y="2868"/>
                </a:cubicBezTo>
                <a:cubicBezTo>
                  <a:pt x="3734" y="2807"/>
                  <a:pt x="3761" y="2680"/>
                  <a:pt x="3702" y="2586"/>
                </a:cubicBezTo>
                <a:lnTo>
                  <a:pt x="2244" y="301"/>
                </a:lnTo>
                <a:cubicBezTo>
                  <a:pt x="2121" y="106"/>
                  <a:pt x="1911" y="0"/>
                  <a:pt x="169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55"/>
          <p:cNvSpPr txBox="1"/>
          <p:nvPr>
            <p:ph type="title"/>
          </p:nvPr>
        </p:nvSpPr>
        <p:spPr>
          <a:xfrm>
            <a:off x="720000" y="535000"/>
            <a:ext cx="72315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Assessment</a:t>
            </a:r>
            <a:endParaRPr/>
          </a:p>
        </p:txBody>
      </p:sp>
      <p:sp>
        <p:nvSpPr>
          <p:cNvPr id="1947" name="Google Shape;1947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48" name="Google Shape;194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425" y="1658613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9" name="Google Shape;1949;p55"/>
          <p:cNvSpPr/>
          <p:nvPr/>
        </p:nvSpPr>
        <p:spPr>
          <a:xfrm>
            <a:off x="4326850" y="2149850"/>
            <a:ext cx="707100" cy="45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0" name="Google Shape;1950;p55"/>
          <p:cNvSpPr txBox="1"/>
          <p:nvPr/>
        </p:nvSpPr>
        <p:spPr>
          <a:xfrm>
            <a:off x="5228679" y="1607150"/>
            <a:ext cx="31692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Better engagement</a:t>
            </a:r>
            <a:endParaRPr sz="24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951" name="Google Shape;1951;p55"/>
          <p:cNvSpPr txBox="1"/>
          <p:nvPr/>
        </p:nvSpPr>
        <p:spPr>
          <a:xfrm>
            <a:off x="5228680" y="2739300"/>
            <a:ext cx="3437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Higher conversion rate</a:t>
            </a:r>
            <a:endParaRPr sz="24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56"/>
          <p:cNvSpPr txBox="1"/>
          <p:nvPr>
            <p:ph type="title"/>
          </p:nvPr>
        </p:nvSpPr>
        <p:spPr>
          <a:xfrm>
            <a:off x="720000" y="535000"/>
            <a:ext cx="72315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</a:t>
            </a:r>
            <a:endParaRPr sz="3000"/>
          </a:p>
        </p:txBody>
      </p:sp>
      <p:graphicFrame>
        <p:nvGraphicFramePr>
          <p:cNvPr id="1957" name="Google Shape;1957;p56"/>
          <p:cNvGraphicFramePr/>
          <p:nvPr/>
        </p:nvGraphicFramePr>
        <p:xfrm>
          <a:off x="786192" y="148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{A2C2D825-7D5C-42E6-9CC7-377D14832B67}</a:tableStyleId>
              </a:tblPr>
              <a:tblGrid>
                <a:gridCol w="2217225"/>
              </a:tblGrid>
              <a:tr h="79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lt1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Dataset Improvement</a:t>
                      </a:r>
                      <a:endParaRPr sz="2400">
                        <a:solidFill>
                          <a:schemeClr val="lt1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7944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Expand dataset size</a:t>
                      </a:r>
                      <a:endParaRPr>
                        <a:solidFill>
                          <a:schemeClr val="lt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Increase diversity</a:t>
                      </a:r>
                      <a:endParaRPr>
                        <a:solidFill>
                          <a:schemeClr val="lt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4400">
                <a:tc vMerge="1"/>
              </a:tr>
            </a:tbl>
          </a:graphicData>
        </a:graphic>
      </p:graphicFrame>
      <p:graphicFrame>
        <p:nvGraphicFramePr>
          <p:cNvPr id="1958" name="Google Shape;1958;p56"/>
          <p:cNvGraphicFramePr/>
          <p:nvPr/>
        </p:nvGraphicFramePr>
        <p:xfrm>
          <a:off x="3463382" y="148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{A2C2D825-7D5C-42E6-9CC7-377D14832B67}</a:tableStyleId>
              </a:tblPr>
              <a:tblGrid>
                <a:gridCol w="2217225"/>
              </a:tblGrid>
              <a:tr h="79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chemeClr val="lt1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Model Improvement</a:t>
                      </a:r>
                      <a:endParaRPr sz="2500">
                        <a:solidFill>
                          <a:schemeClr val="lt1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7944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Keywords input </a:t>
                      </a:r>
                      <a:endParaRPr>
                        <a:solidFill>
                          <a:schemeClr val="lt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4400">
                <a:tc vMerge="1"/>
              </a:tr>
            </a:tbl>
          </a:graphicData>
        </a:graphic>
      </p:graphicFrame>
      <p:graphicFrame>
        <p:nvGraphicFramePr>
          <p:cNvPr id="1959" name="Google Shape;1959;p56"/>
          <p:cNvGraphicFramePr/>
          <p:nvPr/>
        </p:nvGraphicFramePr>
        <p:xfrm>
          <a:off x="6140571" y="148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{A2C2D825-7D5C-42E6-9CC7-377D14832B67}</a:tableStyleId>
              </a:tblPr>
              <a:tblGrid>
                <a:gridCol w="2217225"/>
              </a:tblGrid>
              <a:tr h="79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lt1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Final Thoughts</a:t>
                      </a:r>
                      <a:endParaRPr sz="2400">
                        <a:solidFill>
                          <a:schemeClr val="lt1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7944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Assess model complexity and ROI</a:t>
                      </a:r>
                      <a:endParaRPr>
                        <a:solidFill>
                          <a:schemeClr val="lt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4400">
                <a:tc vMerge="1"/>
              </a:tr>
            </a:tbl>
          </a:graphicData>
        </a:graphic>
      </p:graphicFrame>
      <p:sp>
        <p:nvSpPr>
          <p:cNvPr id="1960" name="Google Shape;1960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"/>
          <p:cNvSpPr txBox="1"/>
          <p:nvPr>
            <p:ph type="title"/>
          </p:nvPr>
        </p:nvSpPr>
        <p:spPr>
          <a:xfrm>
            <a:off x="1978050" y="2089150"/>
            <a:ext cx="5187900" cy="11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609" name="Google Shape;1609;p30"/>
          <p:cNvSpPr txBox="1"/>
          <p:nvPr>
            <p:ph idx="2" type="title"/>
          </p:nvPr>
        </p:nvSpPr>
        <p:spPr>
          <a:xfrm>
            <a:off x="3306613" y="796888"/>
            <a:ext cx="2522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1610" name="Google Shape;1610;p30"/>
          <p:cNvPicPr preferRelativeResize="0"/>
          <p:nvPr/>
        </p:nvPicPr>
        <p:blipFill rotWithShape="1">
          <a:blip r:embed="rId3">
            <a:alphaModFix/>
          </a:blip>
          <a:srcRect b="0" l="24289" r="24294" t="0"/>
          <a:stretch/>
        </p:blipFill>
        <p:spPr>
          <a:xfrm>
            <a:off x="7263386" y="317250"/>
            <a:ext cx="1544399" cy="450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5" name="Google Shape;1965;p57"/>
          <p:cNvPicPr preferRelativeResize="0"/>
          <p:nvPr/>
        </p:nvPicPr>
        <p:blipFill rotWithShape="1">
          <a:blip r:embed="rId3">
            <a:alphaModFix/>
          </a:blip>
          <a:srcRect b="0" l="4852" r="4608" t="0"/>
          <a:stretch/>
        </p:blipFill>
        <p:spPr>
          <a:xfrm>
            <a:off x="5550550" y="306625"/>
            <a:ext cx="3263150" cy="4506573"/>
          </a:xfrm>
          <a:prstGeom prst="rect">
            <a:avLst/>
          </a:prstGeom>
          <a:noFill/>
          <a:ln>
            <a:noFill/>
          </a:ln>
        </p:spPr>
      </p:pic>
      <p:sp>
        <p:nvSpPr>
          <p:cNvPr id="1966" name="Google Shape;1966;p57"/>
          <p:cNvSpPr txBox="1"/>
          <p:nvPr>
            <p:ph type="ctrTitle"/>
          </p:nvPr>
        </p:nvSpPr>
        <p:spPr>
          <a:xfrm>
            <a:off x="1473525" y="548100"/>
            <a:ext cx="2754600" cy="82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967" name="Google Shape;1967;p57"/>
          <p:cNvSpPr txBox="1"/>
          <p:nvPr>
            <p:ph idx="1" type="subTitle"/>
          </p:nvPr>
        </p:nvSpPr>
        <p:spPr>
          <a:xfrm>
            <a:off x="1158900" y="1727625"/>
            <a:ext cx="3324600" cy="4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900"/>
              <a:t>Do you have any questions?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8" name="Google Shape;1968;p57"/>
          <p:cNvSpPr txBox="1"/>
          <p:nvPr/>
        </p:nvSpPr>
        <p:spPr>
          <a:xfrm>
            <a:off x="362650" y="2560650"/>
            <a:ext cx="5187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https://medium.com/@jingxuanli/product-design-process-for-intelligent-marketing-text-generator-multimodal-text-summarization-d8139ee433dc</a:t>
            </a:r>
            <a:endParaRPr/>
          </a:p>
        </p:txBody>
      </p:sp>
      <p:sp>
        <p:nvSpPr>
          <p:cNvPr id="1969" name="Google Shape;1969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31"/>
          <p:cNvSpPr txBox="1"/>
          <p:nvPr>
            <p:ph idx="1" type="subTitle"/>
          </p:nvPr>
        </p:nvSpPr>
        <p:spPr>
          <a:xfrm>
            <a:off x="1212700" y="1538525"/>
            <a:ext cx="2973300" cy="5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Fashion Retailer</a:t>
            </a:r>
            <a:endParaRPr/>
          </a:p>
        </p:txBody>
      </p:sp>
      <p:sp>
        <p:nvSpPr>
          <p:cNvPr id="1617" name="Google Shape;1617;p31"/>
          <p:cNvSpPr txBox="1"/>
          <p:nvPr>
            <p:ph type="title"/>
          </p:nvPr>
        </p:nvSpPr>
        <p:spPr>
          <a:xfrm>
            <a:off x="720000" y="611200"/>
            <a:ext cx="72315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>
                <a:solidFill>
                  <a:srgbClr val="202124"/>
                </a:solidFill>
              </a:rPr>
              <a:t>Business Background</a:t>
            </a:r>
            <a:endParaRPr/>
          </a:p>
        </p:txBody>
      </p:sp>
      <p:sp>
        <p:nvSpPr>
          <p:cNvPr id="1618" name="Google Shape;1618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19" name="Google Shape;161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263" y="2521950"/>
            <a:ext cx="7187474" cy="10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0" name="Google Shape;1620;p31"/>
          <p:cNvSpPr/>
          <p:nvPr/>
        </p:nvSpPr>
        <p:spPr>
          <a:xfrm>
            <a:off x="1212707" y="1624854"/>
            <a:ext cx="179596" cy="366133"/>
          </a:xfrm>
          <a:custGeom>
            <a:rect b="b" l="l" r="r" t="t"/>
            <a:pathLst>
              <a:path extrusionOk="0" h="12556" w="6159">
                <a:moveTo>
                  <a:pt x="2015" y="745"/>
                </a:moveTo>
                <a:cubicBezTo>
                  <a:pt x="2026" y="745"/>
                  <a:pt x="2037" y="748"/>
                  <a:pt x="2049" y="752"/>
                </a:cubicBezTo>
                <a:cubicBezTo>
                  <a:pt x="2052" y="753"/>
                  <a:pt x="2058" y="753"/>
                  <a:pt x="2062" y="755"/>
                </a:cubicBezTo>
                <a:cubicBezTo>
                  <a:pt x="2075" y="759"/>
                  <a:pt x="2090" y="762"/>
                  <a:pt x="2104" y="767"/>
                </a:cubicBezTo>
                <a:cubicBezTo>
                  <a:pt x="2105" y="767"/>
                  <a:pt x="2110" y="769"/>
                  <a:pt x="2112" y="769"/>
                </a:cubicBezTo>
                <a:cubicBezTo>
                  <a:pt x="2127" y="772"/>
                  <a:pt x="2141" y="776"/>
                  <a:pt x="2156" y="779"/>
                </a:cubicBezTo>
                <a:cubicBezTo>
                  <a:pt x="2159" y="782"/>
                  <a:pt x="2165" y="782"/>
                  <a:pt x="2168" y="784"/>
                </a:cubicBezTo>
                <a:cubicBezTo>
                  <a:pt x="2184" y="787"/>
                  <a:pt x="2199" y="792"/>
                  <a:pt x="2214" y="793"/>
                </a:cubicBezTo>
                <a:cubicBezTo>
                  <a:pt x="2219" y="793"/>
                  <a:pt x="2222" y="795"/>
                  <a:pt x="2227" y="795"/>
                </a:cubicBezTo>
                <a:cubicBezTo>
                  <a:pt x="2240" y="799"/>
                  <a:pt x="2256" y="801"/>
                  <a:pt x="2268" y="802"/>
                </a:cubicBezTo>
                <a:cubicBezTo>
                  <a:pt x="2273" y="802"/>
                  <a:pt x="2274" y="805"/>
                  <a:pt x="2279" y="805"/>
                </a:cubicBezTo>
                <a:cubicBezTo>
                  <a:pt x="2294" y="808"/>
                  <a:pt x="2311" y="810"/>
                  <a:pt x="2326" y="813"/>
                </a:cubicBezTo>
                <a:cubicBezTo>
                  <a:pt x="2329" y="813"/>
                  <a:pt x="2336" y="815"/>
                  <a:pt x="2340" y="815"/>
                </a:cubicBezTo>
                <a:cubicBezTo>
                  <a:pt x="2357" y="816"/>
                  <a:pt x="2372" y="821"/>
                  <a:pt x="2389" y="822"/>
                </a:cubicBezTo>
                <a:lnTo>
                  <a:pt x="2395" y="822"/>
                </a:lnTo>
                <a:lnTo>
                  <a:pt x="2441" y="828"/>
                </a:lnTo>
                <a:cubicBezTo>
                  <a:pt x="2444" y="828"/>
                  <a:pt x="2449" y="830"/>
                  <a:pt x="2452" y="830"/>
                </a:cubicBezTo>
                <a:cubicBezTo>
                  <a:pt x="2467" y="832"/>
                  <a:pt x="2486" y="833"/>
                  <a:pt x="2501" y="836"/>
                </a:cubicBezTo>
                <a:cubicBezTo>
                  <a:pt x="2504" y="836"/>
                  <a:pt x="2509" y="836"/>
                  <a:pt x="2512" y="838"/>
                </a:cubicBezTo>
                <a:cubicBezTo>
                  <a:pt x="2527" y="839"/>
                  <a:pt x="2541" y="841"/>
                  <a:pt x="2556" y="841"/>
                </a:cubicBezTo>
                <a:lnTo>
                  <a:pt x="2564" y="841"/>
                </a:lnTo>
                <a:cubicBezTo>
                  <a:pt x="2579" y="844"/>
                  <a:pt x="2596" y="845"/>
                  <a:pt x="2612" y="845"/>
                </a:cubicBezTo>
                <a:lnTo>
                  <a:pt x="2624" y="845"/>
                </a:lnTo>
                <a:cubicBezTo>
                  <a:pt x="2639" y="847"/>
                  <a:pt x="2655" y="847"/>
                  <a:pt x="2670" y="848"/>
                </a:cubicBezTo>
                <a:lnTo>
                  <a:pt x="2676" y="848"/>
                </a:lnTo>
                <a:cubicBezTo>
                  <a:pt x="2688" y="851"/>
                  <a:pt x="2704" y="851"/>
                  <a:pt x="2717" y="851"/>
                </a:cubicBezTo>
                <a:lnTo>
                  <a:pt x="2727" y="851"/>
                </a:lnTo>
                <a:cubicBezTo>
                  <a:pt x="2742" y="851"/>
                  <a:pt x="2756" y="853"/>
                  <a:pt x="2771" y="853"/>
                </a:cubicBezTo>
                <a:lnTo>
                  <a:pt x="2780" y="853"/>
                </a:lnTo>
                <a:cubicBezTo>
                  <a:pt x="2794" y="853"/>
                  <a:pt x="2808" y="855"/>
                  <a:pt x="2822" y="855"/>
                </a:cubicBezTo>
                <a:lnTo>
                  <a:pt x="2825" y="855"/>
                </a:lnTo>
                <a:cubicBezTo>
                  <a:pt x="2839" y="855"/>
                  <a:pt x="2851" y="856"/>
                  <a:pt x="2865" y="856"/>
                </a:cubicBezTo>
                <a:lnTo>
                  <a:pt x="2872" y="856"/>
                </a:lnTo>
                <a:cubicBezTo>
                  <a:pt x="2886" y="856"/>
                  <a:pt x="2898" y="856"/>
                  <a:pt x="2909" y="859"/>
                </a:cubicBezTo>
                <a:lnTo>
                  <a:pt x="2991" y="859"/>
                </a:lnTo>
                <a:cubicBezTo>
                  <a:pt x="3000" y="859"/>
                  <a:pt x="3018" y="851"/>
                  <a:pt x="3018" y="851"/>
                </a:cubicBezTo>
                <a:lnTo>
                  <a:pt x="3162" y="851"/>
                </a:lnTo>
                <a:lnTo>
                  <a:pt x="3162" y="859"/>
                </a:lnTo>
                <a:lnTo>
                  <a:pt x="3182" y="870"/>
                </a:lnTo>
                <a:lnTo>
                  <a:pt x="3262" y="870"/>
                </a:lnTo>
                <a:cubicBezTo>
                  <a:pt x="3274" y="870"/>
                  <a:pt x="3287" y="870"/>
                  <a:pt x="3299" y="868"/>
                </a:cubicBezTo>
                <a:lnTo>
                  <a:pt x="3306" y="868"/>
                </a:lnTo>
                <a:cubicBezTo>
                  <a:pt x="3320" y="868"/>
                  <a:pt x="3333" y="868"/>
                  <a:pt x="3346" y="867"/>
                </a:cubicBezTo>
                <a:lnTo>
                  <a:pt x="3351" y="867"/>
                </a:lnTo>
                <a:cubicBezTo>
                  <a:pt x="3363" y="867"/>
                  <a:pt x="3377" y="864"/>
                  <a:pt x="3391" y="864"/>
                </a:cubicBezTo>
                <a:lnTo>
                  <a:pt x="3400" y="864"/>
                </a:lnTo>
                <a:cubicBezTo>
                  <a:pt x="3414" y="864"/>
                  <a:pt x="3429" y="862"/>
                  <a:pt x="3445" y="862"/>
                </a:cubicBezTo>
                <a:lnTo>
                  <a:pt x="3454" y="862"/>
                </a:lnTo>
                <a:cubicBezTo>
                  <a:pt x="3468" y="862"/>
                  <a:pt x="3483" y="861"/>
                  <a:pt x="3497" y="861"/>
                </a:cubicBezTo>
                <a:lnTo>
                  <a:pt x="3501" y="861"/>
                </a:lnTo>
                <a:cubicBezTo>
                  <a:pt x="3517" y="859"/>
                  <a:pt x="3532" y="859"/>
                  <a:pt x="3547" y="856"/>
                </a:cubicBezTo>
                <a:lnTo>
                  <a:pt x="3560" y="856"/>
                </a:lnTo>
                <a:cubicBezTo>
                  <a:pt x="3575" y="855"/>
                  <a:pt x="3592" y="855"/>
                  <a:pt x="3607" y="853"/>
                </a:cubicBezTo>
                <a:lnTo>
                  <a:pt x="3615" y="853"/>
                </a:lnTo>
                <a:cubicBezTo>
                  <a:pt x="3630" y="851"/>
                  <a:pt x="3644" y="848"/>
                  <a:pt x="3659" y="848"/>
                </a:cubicBezTo>
                <a:cubicBezTo>
                  <a:pt x="3662" y="848"/>
                  <a:pt x="3667" y="848"/>
                  <a:pt x="3670" y="847"/>
                </a:cubicBezTo>
                <a:cubicBezTo>
                  <a:pt x="3685" y="845"/>
                  <a:pt x="3704" y="844"/>
                  <a:pt x="3719" y="841"/>
                </a:cubicBezTo>
                <a:cubicBezTo>
                  <a:pt x="3722" y="841"/>
                  <a:pt x="3727" y="839"/>
                  <a:pt x="3730" y="839"/>
                </a:cubicBezTo>
                <a:lnTo>
                  <a:pt x="3776" y="833"/>
                </a:lnTo>
                <a:lnTo>
                  <a:pt x="3782" y="833"/>
                </a:lnTo>
                <a:cubicBezTo>
                  <a:pt x="3799" y="832"/>
                  <a:pt x="3814" y="828"/>
                  <a:pt x="3831" y="825"/>
                </a:cubicBezTo>
                <a:cubicBezTo>
                  <a:pt x="3836" y="825"/>
                  <a:pt x="3842" y="824"/>
                  <a:pt x="3845" y="824"/>
                </a:cubicBezTo>
                <a:cubicBezTo>
                  <a:pt x="3860" y="822"/>
                  <a:pt x="3877" y="818"/>
                  <a:pt x="3892" y="816"/>
                </a:cubicBezTo>
                <a:cubicBezTo>
                  <a:pt x="3896" y="816"/>
                  <a:pt x="3899" y="815"/>
                  <a:pt x="3900" y="815"/>
                </a:cubicBezTo>
                <a:cubicBezTo>
                  <a:pt x="3914" y="813"/>
                  <a:pt x="3928" y="808"/>
                  <a:pt x="3943" y="807"/>
                </a:cubicBezTo>
                <a:cubicBezTo>
                  <a:pt x="3946" y="807"/>
                  <a:pt x="3952" y="805"/>
                  <a:pt x="3957" y="805"/>
                </a:cubicBezTo>
                <a:cubicBezTo>
                  <a:pt x="3972" y="801"/>
                  <a:pt x="3988" y="798"/>
                  <a:pt x="4003" y="795"/>
                </a:cubicBezTo>
                <a:cubicBezTo>
                  <a:pt x="4006" y="793"/>
                  <a:pt x="4012" y="793"/>
                  <a:pt x="4015" y="792"/>
                </a:cubicBezTo>
                <a:cubicBezTo>
                  <a:pt x="4030" y="787"/>
                  <a:pt x="4046" y="784"/>
                  <a:pt x="4060" y="779"/>
                </a:cubicBezTo>
                <a:cubicBezTo>
                  <a:pt x="4061" y="779"/>
                  <a:pt x="4064" y="778"/>
                  <a:pt x="4067" y="778"/>
                </a:cubicBezTo>
                <a:cubicBezTo>
                  <a:pt x="4083" y="775"/>
                  <a:pt x="4096" y="770"/>
                  <a:pt x="4110" y="767"/>
                </a:cubicBezTo>
                <a:cubicBezTo>
                  <a:pt x="4113" y="766"/>
                  <a:pt x="4118" y="766"/>
                  <a:pt x="4123" y="762"/>
                </a:cubicBezTo>
                <a:cubicBezTo>
                  <a:pt x="4136" y="759"/>
                  <a:pt x="4150" y="755"/>
                  <a:pt x="4164" y="750"/>
                </a:cubicBezTo>
                <a:lnTo>
                  <a:pt x="4164" y="789"/>
                </a:lnTo>
                <a:cubicBezTo>
                  <a:pt x="4164" y="1345"/>
                  <a:pt x="3711" y="1796"/>
                  <a:pt x="3155" y="1796"/>
                </a:cubicBezTo>
                <a:lnTo>
                  <a:pt x="3024" y="1796"/>
                </a:lnTo>
                <a:cubicBezTo>
                  <a:pt x="2466" y="1796"/>
                  <a:pt x="2015" y="1344"/>
                  <a:pt x="2015" y="789"/>
                </a:cubicBezTo>
                <a:lnTo>
                  <a:pt x="2007" y="746"/>
                </a:lnTo>
                <a:cubicBezTo>
                  <a:pt x="2010" y="745"/>
                  <a:pt x="2012" y="745"/>
                  <a:pt x="2015" y="745"/>
                </a:cubicBezTo>
                <a:close/>
                <a:moveTo>
                  <a:pt x="5215" y="400"/>
                </a:moveTo>
                <a:lnTo>
                  <a:pt x="5215" y="1351"/>
                </a:lnTo>
                <a:lnTo>
                  <a:pt x="4682" y="4639"/>
                </a:lnTo>
                <a:lnTo>
                  <a:pt x="4282" y="4639"/>
                </a:lnTo>
                <a:cubicBezTo>
                  <a:pt x="4188" y="4639"/>
                  <a:pt x="4104" y="4700"/>
                  <a:pt x="4083" y="4789"/>
                </a:cubicBezTo>
                <a:cubicBezTo>
                  <a:pt x="4052" y="4922"/>
                  <a:pt x="4152" y="5041"/>
                  <a:pt x="4279" y="5041"/>
                </a:cubicBezTo>
                <a:lnTo>
                  <a:pt x="4771" y="5041"/>
                </a:lnTo>
                <a:lnTo>
                  <a:pt x="4771" y="5349"/>
                </a:lnTo>
                <a:cubicBezTo>
                  <a:pt x="4771" y="5403"/>
                  <a:pt x="4744" y="5449"/>
                  <a:pt x="4704" y="5476"/>
                </a:cubicBezTo>
                <a:cubicBezTo>
                  <a:pt x="4698" y="5479"/>
                  <a:pt x="4695" y="5482"/>
                  <a:pt x="4689" y="5485"/>
                </a:cubicBezTo>
                <a:cubicBezTo>
                  <a:pt x="4687" y="5485"/>
                  <a:pt x="4687" y="5487"/>
                  <a:pt x="4685" y="5487"/>
                </a:cubicBezTo>
                <a:cubicBezTo>
                  <a:pt x="4679" y="5490"/>
                  <a:pt x="4673" y="5493"/>
                  <a:pt x="4667" y="5495"/>
                </a:cubicBezTo>
                <a:lnTo>
                  <a:pt x="4666" y="5495"/>
                </a:lnTo>
                <a:cubicBezTo>
                  <a:pt x="4659" y="5498"/>
                  <a:pt x="4655" y="5498"/>
                  <a:pt x="4649" y="5499"/>
                </a:cubicBezTo>
                <a:lnTo>
                  <a:pt x="4643" y="5499"/>
                </a:lnTo>
                <a:cubicBezTo>
                  <a:pt x="4636" y="5499"/>
                  <a:pt x="4629" y="5501"/>
                  <a:pt x="4624" y="5501"/>
                </a:cubicBezTo>
                <a:lnTo>
                  <a:pt x="1544" y="5501"/>
                </a:lnTo>
                <a:cubicBezTo>
                  <a:pt x="1538" y="5501"/>
                  <a:pt x="1530" y="5501"/>
                  <a:pt x="1526" y="5499"/>
                </a:cubicBezTo>
                <a:lnTo>
                  <a:pt x="1519" y="5499"/>
                </a:lnTo>
                <a:cubicBezTo>
                  <a:pt x="1513" y="5499"/>
                  <a:pt x="1507" y="5498"/>
                  <a:pt x="1503" y="5495"/>
                </a:cubicBezTo>
                <a:lnTo>
                  <a:pt x="1500" y="5495"/>
                </a:lnTo>
                <a:cubicBezTo>
                  <a:pt x="1493" y="5493"/>
                  <a:pt x="1489" y="5492"/>
                  <a:pt x="1483" y="5487"/>
                </a:cubicBezTo>
                <a:cubicBezTo>
                  <a:pt x="1481" y="5487"/>
                  <a:pt x="1481" y="5485"/>
                  <a:pt x="1480" y="5485"/>
                </a:cubicBezTo>
                <a:cubicBezTo>
                  <a:pt x="1473" y="5484"/>
                  <a:pt x="1469" y="5479"/>
                  <a:pt x="1464" y="5476"/>
                </a:cubicBezTo>
                <a:cubicBezTo>
                  <a:pt x="1423" y="5449"/>
                  <a:pt x="1397" y="5403"/>
                  <a:pt x="1397" y="5349"/>
                </a:cubicBezTo>
                <a:lnTo>
                  <a:pt x="1397" y="5041"/>
                </a:lnTo>
                <a:lnTo>
                  <a:pt x="3635" y="5041"/>
                </a:lnTo>
                <a:cubicBezTo>
                  <a:pt x="3638" y="5041"/>
                  <a:pt x="3642" y="5041"/>
                  <a:pt x="3645" y="5041"/>
                </a:cubicBezTo>
                <a:cubicBezTo>
                  <a:pt x="3749" y="5041"/>
                  <a:pt x="3834" y="4954"/>
                  <a:pt x="3834" y="4847"/>
                </a:cubicBezTo>
                <a:cubicBezTo>
                  <a:pt x="3834" y="4735"/>
                  <a:pt x="3745" y="4648"/>
                  <a:pt x="3635" y="4639"/>
                </a:cubicBezTo>
                <a:lnTo>
                  <a:pt x="1492" y="4639"/>
                </a:lnTo>
                <a:lnTo>
                  <a:pt x="955" y="1402"/>
                </a:lnTo>
                <a:lnTo>
                  <a:pt x="955" y="400"/>
                </a:lnTo>
                <a:lnTo>
                  <a:pt x="1607" y="400"/>
                </a:lnTo>
                <a:lnTo>
                  <a:pt x="1607" y="796"/>
                </a:lnTo>
                <a:cubicBezTo>
                  <a:pt x="1607" y="1572"/>
                  <a:pt x="2236" y="2203"/>
                  <a:pt x="3015" y="2203"/>
                </a:cubicBezTo>
                <a:lnTo>
                  <a:pt x="3155" y="2203"/>
                </a:lnTo>
                <a:cubicBezTo>
                  <a:pt x="3931" y="2203"/>
                  <a:pt x="4563" y="1574"/>
                  <a:pt x="4563" y="796"/>
                </a:cubicBezTo>
                <a:lnTo>
                  <a:pt x="4563" y="400"/>
                </a:lnTo>
                <a:close/>
                <a:moveTo>
                  <a:pt x="4736" y="5872"/>
                </a:moveTo>
                <a:cubicBezTo>
                  <a:pt x="5390" y="7010"/>
                  <a:pt x="5779" y="8747"/>
                  <a:pt x="5779" y="10566"/>
                </a:cubicBezTo>
                <a:cubicBezTo>
                  <a:pt x="5776" y="11106"/>
                  <a:pt x="5744" y="11638"/>
                  <a:pt x="5678" y="12155"/>
                </a:cubicBezTo>
                <a:lnTo>
                  <a:pt x="492" y="12155"/>
                </a:lnTo>
                <a:cubicBezTo>
                  <a:pt x="426" y="11638"/>
                  <a:pt x="394" y="11106"/>
                  <a:pt x="394" y="10566"/>
                </a:cubicBezTo>
                <a:cubicBezTo>
                  <a:pt x="394" y="8747"/>
                  <a:pt x="780" y="7010"/>
                  <a:pt x="1437" y="5872"/>
                </a:cubicBezTo>
                <a:cubicBezTo>
                  <a:pt x="1446" y="5875"/>
                  <a:pt x="1455" y="5877"/>
                  <a:pt x="1466" y="5877"/>
                </a:cubicBezTo>
                <a:cubicBezTo>
                  <a:pt x="1473" y="5878"/>
                  <a:pt x="1481" y="5878"/>
                  <a:pt x="1489" y="5880"/>
                </a:cubicBezTo>
                <a:cubicBezTo>
                  <a:pt x="1506" y="5883"/>
                  <a:pt x="1524" y="5883"/>
                  <a:pt x="1544" y="5883"/>
                </a:cubicBezTo>
                <a:lnTo>
                  <a:pt x="4627" y="5883"/>
                </a:lnTo>
                <a:cubicBezTo>
                  <a:pt x="4646" y="5883"/>
                  <a:pt x="4664" y="5883"/>
                  <a:pt x="4682" y="5880"/>
                </a:cubicBezTo>
                <a:cubicBezTo>
                  <a:pt x="4690" y="5880"/>
                  <a:pt x="4698" y="5878"/>
                  <a:pt x="4707" y="5877"/>
                </a:cubicBezTo>
                <a:cubicBezTo>
                  <a:pt x="4718" y="5875"/>
                  <a:pt x="4727" y="5875"/>
                  <a:pt x="4736" y="5872"/>
                </a:cubicBezTo>
                <a:close/>
                <a:moveTo>
                  <a:pt x="763" y="0"/>
                </a:moveTo>
                <a:cubicBezTo>
                  <a:pt x="654" y="0"/>
                  <a:pt x="564" y="88"/>
                  <a:pt x="564" y="200"/>
                </a:cubicBezTo>
                <a:lnTo>
                  <a:pt x="564" y="1419"/>
                </a:lnTo>
                <a:cubicBezTo>
                  <a:pt x="564" y="1428"/>
                  <a:pt x="564" y="1440"/>
                  <a:pt x="567" y="1450"/>
                </a:cubicBezTo>
                <a:lnTo>
                  <a:pt x="1081" y="4680"/>
                </a:lnTo>
                <a:cubicBezTo>
                  <a:pt x="1024" y="4715"/>
                  <a:pt x="986" y="4778"/>
                  <a:pt x="986" y="4849"/>
                </a:cubicBezTo>
                <a:lnTo>
                  <a:pt x="986" y="5349"/>
                </a:lnTo>
                <a:cubicBezTo>
                  <a:pt x="986" y="5469"/>
                  <a:pt x="1024" y="5577"/>
                  <a:pt x="1088" y="5668"/>
                </a:cubicBezTo>
                <a:cubicBezTo>
                  <a:pt x="395" y="6875"/>
                  <a:pt x="1" y="8651"/>
                  <a:pt x="1" y="10572"/>
                </a:cubicBezTo>
                <a:cubicBezTo>
                  <a:pt x="1" y="11188"/>
                  <a:pt x="42" y="11799"/>
                  <a:pt x="124" y="12385"/>
                </a:cubicBezTo>
                <a:cubicBezTo>
                  <a:pt x="137" y="12482"/>
                  <a:pt x="222" y="12555"/>
                  <a:pt x="321" y="12555"/>
                </a:cubicBezTo>
                <a:lnTo>
                  <a:pt x="5830" y="12555"/>
                </a:lnTo>
                <a:cubicBezTo>
                  <a:pt x="5929" y="12555"/>
                  <a:pt x="6014" y="12482"/>
                  <a:pt x="6028" y="12385"/>
                </a:cubicBezTo>
                <a:cubicBezTo>
                  <a:pt x="6109" y="11797"/>
                  <a:pt x="6150" y="11188"/>
                  <a:pt x="6150" y="10572"/>
                </a:cubicBezTo>
                <a:cubicBezTo>
                  <a:pt x="6158" y="8651"/>
                  <a:pt x="5762" y="6875"/>
                  <a:pt x="5070" y="5668"/>
                </a:cubicBezTo>
                <a:cubicBezTo>
                  <a:pt x="5133" y="5577"/>
                  <a:pt x="5172" y="5469"/>
                  <a:pt x="5172" y="5349"/>
                </a:cubicBezTo>
                <a:lnTo>
                  <a:pt x="5172" y="4849"/>
                </a:lnTo>
                <a:cubicBezTo>
                  <a:pt x="5172" y="4778"/>
                  <a:pt x="5133" y="4715"/>
                  <a:pt x="5078" y="4680"/>
                </a:cubicBezTo>
                <a:lnTo>
                  <a:pt x="5592" y="1451"/>
                </a:lnTo>
                <a:cubicBezTo>
                  <a:pt x="5594" y="1442"/>
                  <a:pt x="5594" y="1430"/>
                  <a:pt x="5594" y="1419"/>
                </a:cubicBezTo>
                <a:lnTo>
                  <a:pt x="5594" y="200"/>
                </a:lnTo>
                <a:cubicBezTo>
                  <a:pt x="5594" y="91"/>
                  <a:pt x="5506" y="0"/>
                  <a:pt x="5394" y="0"/>
                </a:cubicBezTo>
                <a:lnTo>
                  <a:pt x="4356" y="0"/>
                </a:lnTo>
                <a:cubicBezTo>
                  <a:pt x="4245" y="0"/>
                  <a:pt x="4156" y="88"/>
                  <a:pt x="4156" y="200"/>
                </a:cubicBezTo>
                <a:lnTo>
                  <a:pt x="4156" y="315"/>
                </a:lnTo>
                <a:cubicBezTo>
                  <a:pt x="4150" y="318"/>
                  <a:pt x="4144" y="322"/>
                  <a:pt x="4136" y="325"/>
                </a:cubicBezTo>
                <a:lnTo>
                  <a:pt x="4135" y="328"/>
                </a:lnTo>
                <a:lnTo>
                  <a:pt x="4112" y="339"/>
                </a:lnTo>
                <a:cubicBezTo>
                  <a:pt x="4110" y="339"/>
                  <a:pt x="4110" y="341"/>
                  <a:pt x="4107" y="341"/>
                </a:cubicBezTo>
                <a:lnTo>
                  <a:pt x="4080" y="353"/>
                </a:lnTo>
                <a:cubicBezTo>
                  <a:pt x="4077" y="353"/>
                  <a:pt x="4075" y="354"/>
                  <a:pt x="4073" y="354"/>
                </a:cubicBezTo>
                <a:cubicBezTo>
                  <a:pt x="4064" y="358"/>
                  <a:pt x="4052" y="362"/>
                  <a:pt x="4041" y="365"/>
                </a:cubicBezTo>
                <a:cubicBezTo>
                  <a:pt x="4038" y="365"/>
                  <a:pt x="4037" y="368"/>
                  <a:pt x="4035" y="368"/>
                </a:cubicBezTo>
                <a:cubicBezTo>
                  <a:pt x="4023" y="371"/>
                  <a:pt x="4011" y="376"/>
                  <a:pt x="3997" y="379"/>
                </a:cubicBezTo>
                <a:cubicBezTo>
                  <a:pt x="3995" y="379"/>
                  <a:pt x="3992" y="381"/>
                  <a:pt x="3989" y="381"/>
                </a:cubicBezTo>
                <a:cubicBezTo>
                  <a:pt x="3975" y="385"/>
                  <a:pt x="3961" y="388"/>
                  <a:pt x="3946" y="393"/>
                </a:cubicBezTo>
                <a:cubicBezTo>
                  <a:pt x="3945" y="393"/>
                  <a:pt x="3942" y="394"/>
                  <a:pt x="3938" y="394"/>
                </a:cubicBezTo>
                <a:cubicBezTo>
                  <a:pt x="3923" y="399"/>
                  <a:pt x="3908" y="402"/>
                  <a:pt x="3891" y="407"/>
                </a:cubicBezTo>
                <a:cubicBezTo>
                  <a:pt x="3888" y="407"/>
                  <a:pt x="3885" y="408"/>
                  <a:pt x="3882" y="408"/>
                </a:cubicBezTo>
                <a:lnTo>
                  <a:pt x="3830" y="419"/>
                </a:lnTo>
                <a:cubicBezTo>
                  <a:pt x="3826" y="419"/>
                  <a:pt x="3823" y="422"/>
                  <a:pt x="3820" y="422"/>
                </a:cubicBezTo>
                <a:cubicBezTo>
                  <a:pt x="3800" y="425"/>
                  <a:pt x="3782" y="430"/>
                  <a:pt x="3762" y="431"/>
                </a:cubicBezTo>
                <a:cubicBezTo>
                  <a:pt x="3759" y="431"/>
                  <a:pt x="3757" y="433"/>
                  <a:pt x="3753" y="433"/>
                </a:cubicBezTo>
                <a:cubicBezTo>
                  <a:pt x="3731" y="437"/>
                  <a:pt x="3713" y="439"/>
                  <a:pt x="3690" y="442"/>
                </a:cubicBezTo>
                <a:cubicBezTo>
                  <a:pt x="3685" y="442"/>
                  <a:pt x="3684" y="442"/>
                  <a:pt x="3681" y="445"/>
                </a:cubicBezTo>
                <a:cubicBezTo>
                  <a:pt x="3658" y="448"/>
                  <a:pt x="3636" y="450"/>
                  <a:pt x="3612" y="454"/>
                </a:cubicBezTo>
                <a:cubicBezTo>
                  <a:pt x="3609" y="454"/>
                  <a:pt x="3606" y="454"/>
                  <a:pt x="3601" y="456"/>
                </a:cubicBezTo>
                <a:cubicBezTo>
                  <a:pt x="3578" y="457"/>
                  <a:pt x="3553" y="462"/>
                  <a:pt x="3527" y="463"/>
                </a:cubicBezTo>
                <a:lnTo>
                  <a:pt x="3520" y="463"/>
                </a:lnTo>
                <a:cubicBezTo>
                  <a:pt x="3492" y="465"/>
                  <a:pt x="3468" y="468"/>
                  <a:pt x="3438" y="469"/>
                </a:cubicBezTo>
                <a:lnTo>
                  <a:pt x="3431" y="469"/>
                </a:lnTo>
                <a:lnTo>
                  <a:pt x="3345" y="476"/>
                </a:lnTo>
                <a:lnTo>
                  <a:pt x="3339" y="476"/>
                </a:lnTo>
                <a:cubicBezTo>
                  <a:pt x="3308" y="477"/>
                  <a:pt x="3277" y="477"/>
                  <a:pt x="3245" y="479"/>
                </a:cubicBezTo>
                <a:lnTo>
                  <a:pt x="3244" y="479"/>
                </a:lnTo>
                <a:cubicBezTo>
                  <a:pt x="3210" y="479"/>
                  <a:pt x="3178" y="480"/>
                  <a:pt x="3144" y="480"/>
                </a:cubicBezTo>
                <a:lnTo>
                  <a:pt x="3009" y="480"/>
                </a:lnTo>
                <a:cubicBezTo>
                  <a:pt x="2975" y="480"/>
                  <a:pt x="2941" y="480"/>
                  <a:pt x="2909" y="479"/>
                </a:cubicBezTo>
                <a:lnTo>
                  <a:pt x="2908" y="479"/>
                </a:lnTo>
                <a:cubicBezTo>
                  <a:pt x="2875" y="479"/>
                  <a:pt x="2845" y="477"/>
                  <a:pt x="2814" y="476"/>
                </a:cubicBezTo>
                <a:lnTo>
                  <a:pt x="2808" y="476"/>
                </a:lnTo>
                <a:lnTo>
                  <a:pt x="2722" y="469"/>
                </a:lnTo>
                <a:lnTo>
                  <a:pt x="2716" y="469"/>
                </a:lnTo>
                <a:lnTo>
                  <a:pt x="2635" y="463"/>
                </a:lnTo>
                <a:lnTo>
                  <a:pt x="2627" y="463"/>
                </a:lnTo>
                <a:cubicBezTo>
                  <a:pt x="2602" y="462"/>
                  <a:pt x="2578" y="457"/>
                  <a:pt x="2553" y="456"/>
                </a:cubicBezTo>
                <a:lnTo>
                  <a:pt x="2546" y="456"/>
                </a:lnTo>
                <a:cubicBezTo>
                  <a:pt x="2523" y="454"/>
                  <a:pt x="2500" y="450"/>
                  <a:pt x="2477" y="446"/>
                </a:cubicBezTo>
                <a:cubicBezTo>
                  <a:pt x="2474" y="446"/>
                  <a:pt x="2471" y="446"/>
                  <a:pt x="2469" y="445"/>
                </a:cubicBezTo>
                <a:cubicBezTo>
                  <a:pt x="2447" y="440"/>
                  <a:pt x="2424" y="439"/>
                  <a:pt x="2405" y="434"/>
                </a:cubicBezTo>
                <a:cubicBezTo>
                  <a:pt x="2403" y="434"/>
                  <a:pt x="2400" y="434"/>
                  <a:pt x="2397" y="433"/>
                </a:cubicBezTo>
                <a:cubicBezTo>
                  <a:pt x="2377" y="430"/>
                  <a:pt x="2357" y="425"/>
                  <a:pt x="2339" y="422"/>
                </a:cubicBezTo>
                <a:cubicBezTo>
                  <a:pt x="2336" y="422"/>
                  <a:pt x="2332" y="419"/>
                  <a:pt x="2331" y="419"/>
                </a:cubicBezTo>
                <a:cubicBezTo>
                  <a:pt x="2311" y="416"/>
                  <a:pt x="2294" y="411"/>
                  <a:pt x="2277" y="408"/>
                </a:cubicBezTo>
                <a:cubicBezTo>
                  <a:pt x="2274" y="408"/>
                  <a:pt x="2271" y="407"/>
                  <a:pt x="2270" y="407"/>
                </a:cubicBezTo>
                <a:cubicBezTo>
                  <a:pt x="2251" y="402"/>
                  <a:pt x="2236" y="399"/>
                  <a:pt x="2220" y="394"/>
                </a:cubicBezTo>
                <a:cubicBezTo>
                  <a:pt x="2219" y="394"/>
                  <a:pt x="2217" y="393"/>
                  <a:pt x="2213" y="393"/>
                </a:cubicBezTo>
                <a:cubicBezTo>
                  <a:pt x="2197" y="388"/>
                  <a:pt x="2182" y="385"/>
                  <a:pt x="2170" y="381"/>
                </a:cubicBezTo>
                <a:cubicBezTo>
                  <a:pt x="2167" y="381"/>
                  <a:pt x="2165" y="379"/>
                  <a:pt x="2164" y="379"/>
                </a:cubicBezTo>
                <a:cubicBezTo>
                  <a:pt x="2150" y="376"/>
                  <a:pt x="2136" y="371"/>
                  <a:pt x="2125" y="368"/>
                </a:cubicBezTo>
                <a:cubicBezTo>
                  <a:pt x="2124" y="368"/>
                  <a:pt x="2121" y="365"/>
                  <a:pt x="2119" y="365"/>
                </a:cubicBezTo>
                <a:lnTo>
                  <a:pt x="2085" y="354"/>
                </a:lnTo>
                <a:cubicBezTo>
                  <a:pt x="2082" y="354"/>
                  <a:pt x="2082" y="353"/>
                  <a:pt x="2081" y="353"/>
                </a:cubicBezTo>
                <a:cubicBezTo>
                  <a:pt x="2072" y="348"/>
                  <a:pt x="2059" y="345"/>
                  <a:pt x="2052" y="341"/>
                </a:cubicBezTo>
                <a:cubicBezTo>
                  <a:pt x="2050" y="341"/>
                  <a:pt x="2050" y="339"/>
                  <a:pt x="2049" y="339"/>
                </a:cubicBezTo>
                <a:cubicBezTo>
                  <a:pt x="2039" y="336"/>
                  <a:pt x="2032" y="331"/>
                  <a:pt x="2024" y="328"/>
                </a:cubicBezTo>
                <a:cubicBezTo>
                  <a:pt x="2024" y="328"/>
                  <a:pt x="2021" y="328"/>
                  <a:pt x="2021" y="325"/>
                </a:cubicBezTo>
                <a:cubicBezTo>
                  <a:pt x="2013" y="322"/>
                  <a:pt x="2009" y="318"/>
                  <a:pt x="2003" y="315"/>
                </a:cubicBezTo>
                <a:lnTo>
                  <a:pt x="200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2"/>
          <p:cNvSpPr txBox="1"/>
          <p:nvPr>
            <p:ph type="title"/>
          </p:nvPr>
        </p:nvSpPr>
        <p:spPr>
          <a:xfrm>
            <a:off x="720000" y="535000"/>
            <a:ext cx="71406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Background</a:t>
            </a:r>
            <a:endParaRPr/>
          </a:p>
        </p:txBody>
      </p:sp>
      <p:sp>
        <p:nvSpPr>
          <p:cNvPr id="1626" name="Google Shape;1626;p32"/>
          <p:cNvSpPr txBox="1"/>
          <p:nvPr>
            <p:ph idx="1" type="body"/>
          </p:nvPr>
        </p:nvSpPr>
        <p:spPr>
          <a:xfrm>
            <a:off x="1069653" y="1215400"/>
            <a:ext cx="4230000" cy="7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Targets customers’ interest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</a:t>
            </a:r>
            <a:r>
              <a:rPr lang="en" sz="1400"/>
              <a:t>verwhelming burden for human labor</a:t>
            </a:r>
            <a:endParaRPr sz="1400"/>
          </a:p>
        </p:txBody>
      </p:sp>
      <p:sp>
        <p:nvSpPr>
          <p:cNvPr id="1627" name="Google Shape;1627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8" name="Google Shape;1628;p32"/>
          <p:cNvPicPr preferRelativeResize="0"/>
          <p:nvPr/>
        </p:nvPicPr>
        <p:blipFill rotWithShape="1">
          <a:blip r:embed="rId3">
            <a:alphaModFix/>
          </a:blip>
          <a:srcRect b="0" l="0" r="0" t="61668"/>
          <a:stretch/>
        </p:blipFill>
        <p:spPr>
          <a:xfrm>
            <a:off x="1069638" y="2202100"/>
            <a:ext cx="7334375" cy="220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9" name="Google Shape;1629;p32"/>
          <p:cNvPicPr preferRelativeResize="0"/>
          <p:nvPr/>
        </p:nvPicPr>
        <p:blipFill rotWithShape="1">
          <a:blip r:embed="rId3">
            <a:alphaModFix/>
          </a:blip>
          <a:srcRect b="50994" l="39582" r="35646" t="28060"/>
          <a:stretch/>
        </p:blipFill>
        <p:spPr>
          <a:xfrm>
            <a:off x="4004825" y="2971050"/>
            <a:ext cx="862950" cy="57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33"/>
          <p:cNvSpPr txBox="1"/>
          <p:nvPr>
            <p:ph type="title"/>
          </p:nvPr>
        </p:nvSpPr>
        <p:spPr>
          <a:xfrm>
            <a:off x="3131225" y="1511325"/>
            <a:ext cx="3682800" cy="16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Discovery</a:t>
            </a:r>
            <a:endParaRPr/>
          </a:p>
        </p:txBody>
      </p:sp>
      <p:pic>
        <p:nvPicPr>
          <p:cNvPr id="1635" name="Google Shape;1635;p33"/>
          <p:cNvPicPr preferRelativeResize="0"/>
          <p:nvPr/>
        </p:nvPicPr>
        <p:blipFill rotWithShape="1">
          <a:blip r:embed="rId3">
            <a:alphaModFix/>
          </a:blip>
          <a:srcRect b="0" l="10808" r="10808" t="0"/>
          <a:stretch/>
        </p:blipFill>
        <p:spPr>
          <a:xfrm>
            <a:off x="321600" y="318475"/>
            <a:ext cx="2354372" cy="4506552"/>
          </a:xfrm>
          <a:prstGeom prst="rect">
            <a:avLst/>
          </a:prstGeom>
          <a:noFill/>
          <a:ln>
            <a:noFill/>
          </a:ln>
        </p:spPr>
      </p:pic>
      <p:sp>
        <p:nvSpPr>
          <p:cNvPr id="1636" name="Google Shape;1636;p33"/>
          <p:cNvSpPr txBox="1"/>
          <p:nvPr/>
        </p:nvSpPr>
        <p:spPr>
          <a:xfrm>
            <a:off x="3472625" y="586725"/>
            <a:ext cx="3000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02</a:t>
            </a:r>
            <a:endParaRPr/>
          </a:p>
        </p:txBody>
      </p:sp>
      <p:sp>
        <p:nvSpPr>
          <p:cNvPr id="1637" name="Google Shape;1637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4"/>
          <p:cNvSpPr/>
          <p:nvPr/>
        </p:nvSpPr>
        <p:spPr>
          <a:xfrm>
            <a:off x="7017175" y="1516575"/>
            <a:ext cx="623400" cy="623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p34"/>
          <p:cNvSpPr/>
          <p:nvPr/>
        </p:nvSpPr>
        <p:spPr>
          <a:xfrm>
            <a:off x="5179250" y="1516575"/>
            <a:ext cx="623400" cy="623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34"/>
          <p:cNvSpPr/>
          <p:nvPr/>
        </p:nvSpPr>
        <p:spPr>
          <a:xfrm>
            <a:off x="3341325" y="1516575"/>
            <a:ext cx="623400" cy="623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34"/>
          <p:cNvSpPr/>
          <p:nvPr/>
        </p:nvSpPr>
        <p:spPr>
          <a:xfrm>
            <a:off x="1503400" y="1516575"/>
            <a:ext cx="623400" cy="623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34"/>
          <p:cNvSpPr txBox="1"/>
          <p:nvPr>
            <p:ph type="title"/>
          </p:nvPr>
        </p:nvSpPr>
        <p:spPr>
          <a:xfrm>
            <a:off x="720000" y="535000"/>
            <a:ext cx="72315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Discovery Process</a:t>
            </a:r>
            <a:endParaRPr sz="3000"/>
          </a:p>
        </p:txBody>
      </p:sp>
      <p:sp>
        <p:nvSpPr>
          <p:cNvPr id="1647" name="Google Shape;1647;p34"/>
          <p:cNvSpPr txBox="1"/>
          <p:nvPr>
            <p:ph idx="4294967295" type="title"/>
          </p:nvPr>
        </p:nvSpPr>
        <p:spPr>
          <a:xfrm>
            <a:off x="1565950" y="1564422"/>
            <a:ext cx="498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</a:t>
            </a:r>
            <a:endParaRPr sz="2400"/>
          </a:p>
        </p:txBody>
      </p:sp>
      <p:sp>
        <p:nvSpPr>
          <p:cNvPr id="1648" name="Google Shape;1648;p34"/>
          <p:cNvSpPr txBox="1"/>
          <p:nvPr>
            <p:ph idx="4294967295" type="title"/>
          </p:nvPr>
        </p:nvSpPr>
        <p:spPr>
          <a:xfrm>
            <a:off x="3403881" y="1564422"/>
            <a:ext cx="498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</a:t>
            </a:r>
            <a:endParaRPr sz="2400"/>
          </a:p>
        </p:txBody>
      </p:sp>
      <p:sp>
        <p:nvSpPr>
          <p:cNvPr id="1649" name="Google Shape;1649;p34"/>
          <p:cNvSpPr txBox="1"/>
          <p:nvPr>
            <p:ph idx="4294967295" type="title"/>
          </p:nvPr>
        </p:nvSpPr>
        <p:spPr>
          <a:xfrm>
            <a:off x="5241812" y="1564422"/>
            <a:ext cx="498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3</a:t>
            </a:r>
            <a:endParaRPr sz="2400"/>
          </a:p>
        </p:txBody>
      </p:sp>
      <p:sp>
        <p:nvSpPr>
          <p:cNvPr id="1650" name="Google Shape;1650;p34"/>
          <p:cNvSpPr txBox="1"/>
          <p:nvPr>
            <p:ph idx="4294967295" type="title"/>
          </p:nvPr>
        </p:nvSpPr>
        <p:spPr>
          <a:xfrm>
            <a:off x="7079718" y="1564422"/>
            <a:ext cx="498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4</a:t>
            </a:r>
            <a:endParaRPr sz="2400"/>
          </a:p>
        </p:txBody>
      </p:sp>
      <p:sp>
        <p:nvSpPr>
          <p:cNvPr id="1651" name="Google Shape;1651;p34"/>
          <p:cNvSpPr txBox="1"/>
          <p:nvPr>
            <p:ph idx="4294967295" type="title"/>
          </p:nvPr>
        </p:nvSpPr>
        <p:spPr>
          <a:xfrm>
            <a:off x="917800" y="2481825"/>
            <a:ext cx="17946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N</a:t>
            </a:r>
            <a:r>
              <a:rPr lang="en" sz="1500"/>
              <a:t>aturalistic Observation</a:t>
            </a:r>
            <a:endParaRPr sz="2700"/>
          </a:p>
        </p:txBody>
      </p:sp>
      <p:sp>
        <p:nvSpPr>
          <p:cNvPr id="1652" name="Google Shape;1652;p34"/>
          <p:cNvSpPr txBox="1"/>
          <p:nvPr>
            <p:ph idx="4294967295" type="subTitle"/>
          </p:nvPr>
        </p:nvSpPr>
        <p:spPr>
          <a:xfrm>
            <a:off x="917800" y="3263476"/>
            <a:ext cx="17946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More detailed description and images for products.</a:t>
            </a:r>
            <a:endParaRPr sz="1300"/>
          </a:p>
        </p:txBody>
      </p:sp>
      <p:sp>
        <p:nvSpPr>
          <p:cNvPr id="1653" name="Google Shape;1653;p34"/>
          <p:cNvSpPr txBox="1"/>
          <p:nvPr>
            <p:ph idx="4294967295" type="title"/>
          </p:nvPr>
        </p:nvSpPr>
        <p:spPr>
          <a:xfrm>
            <a:off x="2755731" y="2481825"/>
            <a:ext cx="17946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Participant</a:t>
            </a:r>
            <a:br>
              <a:rPr lang="en" sz="1500"/>
            </a:br>
            <a:r>
              <a:rPr lang="en" sz="1500"/>
              <a:t>Observation</a:t>
            </a:r>
            <a:endParaRPr sz="1500"/>
          </a:p>
        </p:txBody>
      </p:sp>
      <p:sp>
        <p:nvSpPr>
          <p:cNvPr id="1654" name="Google Shape;1654;p34"/>
          <p:cNvSpPr txBox="1"/>
          <p:nvPr>
            <p:ph idx="4294967295" type="subTitle"/>
          </p:nvPr>
        </p:nvSpPr>
        <p:spPr>
          <a:xfrm>
            <a:off x="2755731" y="3263473"/>
            <a:ext cx="1794600" cy="5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More consumers buy clothes online</a:t>
            </a:r>
            <a:endParaRPr/>
          </a:p>
        </p:txBody>
      </p:sp>
      <p:sp>
        <p:nvSpPr>
          <p:cNvPr id="1655" name="Google Shape;1655;p34"/>
          <p:cNvSpPr txBox="1"/>
          <p:nvPr>
            <p:ph idx="4294967295" type="title"/>
          </p:nvPr>
        </p:nvSpPr>
        <p:spPr>
          <a:xfrm>
            <a:off x="4593662" y="2481825"/>
            <a:ext cx="17946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Interview</a:t>
            </a:r>
            <a:endParaRPr sz="2600"/>
          </a:p>
        </p:txBody>
      </p:sp>
      <p:sp>
        <p:nvSpPr>
          <p:cNvPr id="1656" name="Google Shape;1656;p34"/>
          <p:cNvSpPr txBox="1"/>
          <p:nvPr>
            <p:ph idx="4294967295" type="subTitle"/>
          </p:nvPr>
        </p:nvSpPr>
        <p:spPr>
          <a:xfrm>
            <a:off x="4593650" y="3263477"/>
            <a:ext cx="1794600" cy="10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Writing descriptions for each product is labor-intensive</a:t>
            </a:r>
            <a:endParaRPr/>
          </a:p>
        </p:txBody>
      </p:sp>
      <p:sp>
        <p:nvSpPr>
          <p:cNvPr id="1657" name="Google Shape;1657;p34"/>
          <p:cNvSpPr txBox="1"/>
          <p:nvPr>
            <p:ph idx="4294967295" type="title"/>
          </p:nvPr>
        </p:nvSpPr>
        <p:spPr>
          <a:xfrm>
            <a:off x="6431593" y="2481825"/>
            <a:ext cx="17946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Requirement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Summary</a:t>
            </a:r>
            <a:endParaRPr sz="2400"/>
          </a:p>
        </p:txBody>
      </p:sp>
      <p:sp>
        <p:nvSpPr>
          <p:cNvPr id="1658" name="Google Shape;1658;p34"/>
          <p:cNvSpPr txBox="1"/>
          <p:nvPr>
            <p:ph idx="4294967295" type="subTitle"/>
          </p:nvPr>
        </p:nvSpPr>
        <p:spPr>
          <a:xfrm>
            <a:off x="6431593" y="3263473"/>
            <a:ext cx="1794600" cy="5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AI writer that generates great product description </a:t>
            </a:r>
            <a:endParaRPr/>
          </a:p>
        </p:txBody>
      </p:sp>
      <p:cxnSp>
        <p:nvCxnSpPr>
          <p:cNvPr id="1659" name="Google Shape;1659;p34"/>
          <p:cNvCxnSpPr>
            <a:stCxn id="1645" idx="2"/>
            <a:endCxn id="1651" idx="0"/>
          </p:cNvCxnSpPr>
          <p:nvPr/>
        </p:nvCxnSpPr>
        <p:spPr>
          <a:xfrm>
            <a:off x="1815100" y="2139975"/>
            <a:ext cx="0" cy="342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0" name="Google Shape;1660;p34"/>
          <p:cNvCxnSpPr>
            <a:stCxn id="1651" idx="2"/>
            <a:endCxn id="1652" idx="0"/>
          </p:cNvCxnSpPr>
          <p:nvPr/>
        </p:nvCxnSpPr>
        <p:spPr>
          <a:xfrm>
            <a:off x="1815100" y="3009525"/>
            <a:ext cx="0" cy="254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1" name="Google Shape;1661;p34"/>
          <p:cNvCxnSpPr>
            <a:endCxn id="1653" idx="0"/>
          </p:cNvCxnSpPr>
          <p:nvPr/>
        </p:nvCxnSpPr>
        <p:spPr>
          <a:xfrm>
            <a:off x="3653031" y="2139825"/>
            <a:ext cx="0" cy="342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2" name="Google Shape;1662;p34"/>
          <p:cNvCxnSpPr/>
          <p:nvPr/>
        </p:nvCxnSpPr>
        <p:spPr>
          <a:xfrm>
            <a:off x="3653006" y="3009675"/>
            <a:ext cx="0" cy="253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3" name="Google Shape;1663;p34"/>
          <p:cNvCxnSpPr>
            <a:endCxn id="1655" idx="0"/>
          </p:cNvCxnSpPr>
          <p:nvPr/>
        </p:nvCxnSpPr>
        <p:spPr>
          <a:xfrm>
            <a:off x="5490962" y="2139825"/>
            <a:ext cx="0" cy="342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4" name="Google Shape;1664;p34"/>
          <p:cNvCxnSpPr>
            <a:stCxn id="1655" idx="2"/>
            <a:endCxn id="1656" idx="0"/>
          </p:cNvCxnSpPr>
          <p:nvPr/>
        </p:nvCxnSpPr>
        <p:spPr>
          <a:xfrm>
            <a:off x="5490962" y="3009525"/>
            <a:ext cx="0" cy="254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5" name="Google Shape;1665;p34"/>
          <p:cNvCxnSpPr>
            <a:endCxn id="1657" idx="0"/>
          </p:cNvCxnSpPr>
          <p:nvPr/>
        </p:nvCxnSpPr>
        <p:spPr>
          <a:xfrm>
            <a:off x="7328893" y="2139825"/>
            <a:ext cx="0" cy="342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6" name="Google Shape;1666;p34"/>
          <p:cNvCxnSpPr>
            <a:stCxn id="1658" idx="0"/>
            <a:endCxn id="1657" idx="2"/>
          </p:cNvCxnSpPr>
          <p:nvPr/>
        </p:nvCxnSpPr>
        <p:spPr>
          <a:xfrm rot="10800000">
            <a:off x="7328893" y="3009673"/>
            <a:ext cx="0" cy="253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7" name="Google Shape;1667;p34"/>
          <p:cNvCxnSpPr>
            <a:endCxn id="1644" idx="1"/>
          </p:cNvCxnSpPr>
          <p:nvPr/>
        </p:nvCxnSpPr>
        <p:spPr>
          <a:xfrm>
            <a:off x="2126925" y="1828275"/>
            <a:ext cx="1214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8" name="Google Shape;1668;p34"/>
          <p:cNvCxnSpPr>
            <a:endCxn id="1643" idx="1"/>
          </p:cNvCxnSpPr>
          <p:nvPr/>
        </p:nvCxnSpPr>
        <p:spPr>
          <a:xfrm>
            <a:off x="3964850" y="1828275"/>
            <a:ext cx="1214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9" name="Google Shape;1669;p34"/>
          <p:cNvCxnSpPr>
            <a:endCxn id="1642" idx="1"/>
          </p:cNvCxnSpPr>
          <p:nvPr/>
        </p:nvCxnSpPr>
        <p:spPr>
          <a:xfrm>
            <a:off x="5802775" y="1828275"/>
            <a:ext cx="1214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0" name="Google Shape;1670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5" name="Google Shape;16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650" y="1242400"/>
            <a:ext cx="4738300" cy="317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6" name="Google Shape;1676;p35"/>
          <p:cNvSpPr txBox="1"/>
          <p:nvPr>
            <p:ph type="title"/>
          </p:nvPr>
        </p:nvSpPr>
        <p:spPr>
          <a:xfrm>
            <a:off x="720000" y="535000"/>
            <a:ext cx="72315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</a:t>
            </a:r>
            <a:endParaRPr/>
          </a:p>
        </p:txBody>
      </p:sp>
      <p:sp>
        <p:nvSpPr>
          <p:cNvPr id="1677" name="Google Shape;1677;p35"/>
          <p:cNvSpPr txBox="1"/>
          <p:nvPr>
            <p:ph idx="4294967295" type="title"/>
          </p:nvPr>
        </p:nvSpPr>
        <p:spPr>
          <a:xfrm>
            <a:off x="6328038" y="1382225"/>
            <a:ext cx="20496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User Input</a:t>
            </a:r>
            <a:endParaRPr sz="2400"/>
          </a:p>
        </p:txBody>
      </p:sp>
      <p:sp>
        <p:nvSpPr>
          <p:cNvPr id="1678" name="Google Shape;1678;p35"/>
          <p:cNvSpPr txBox="1"/>
          <p:nvPr>
            <p:ph idx="4294967295" type="subTitle"/>
          </p:nvPr>
        </p:nvSpPr>
        <p:spPr>
          <a:xfrm>
            <a:off x="6328113" y="1799000"/>
            <a:ext cx="20496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User inputs images and selling points.</a:t>
            </a:r>
            <a:endParaRPr/>
          </a:p>
        </p:txBody>
      </p:sp>
      <p:sp>
        <p:nvSpPr>
          <p:cNvPr id="1679" name="Google Shape;1679;p35"/>
          <p:cNvSpPr txBox="1"/>
          <p:nvPr>
            <p:ph idx="4294967295" type="title"/>
          </p:nvPr>
        </p:nvSpPr>
        <p:spPr>
          <a:xfrm>
            <a:off x="6328000" y="2804625"/>
            <a:ext cx="22809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Model Output</a:t>
            </a:r>
            <a:endParaRPr sz="2300"/>
          </a:p>
        </p:txBody>
      </p:sp>
      <p:sp>
        <p:nvSpPr>
          <p:cNvPr id="1680" name="Google Shape;1680;p35"/>
          <p:cNvSpPr txBox="1"/>
          <p:nvPr>
            <p:ph idx="4294967295" type="subTitle"/>
          </p:nvPr>
        </p:nvSpPr>
        <p:spPr>
          <a:xfrm>
            <a:off x="6328075" y="3221400"/>
            <a:ext cx="20496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Model generates compelling product descriptions based on texts and images input from users.</a:t>
            </a:r>
            <a:endParaRPr/>
          </a:p>
        </p:txBody>
      </p:sp>
      <p:sp>
        <p:nvSpPr>
          <p:cNvPr id="1681" name="Google Shape;1681;p35"/>
          <p:cNvSpPr/>
          <p:nvPr/>
        </p:nvSpPr>
        <p:spPr>
          <a:xfrm>
            <a:off x="2328975" y="1826875"/>
            <a:ext cx="165000" cy="16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35"/>
          <p:cNvSpPr/>
          <p:nvPr/>
        </p:nvSpPr>
        <p:spPr>
          <a:xfrm>
            <a:off x="4983750" y="2985975"/>
            <a:ext cx="165000" cy="16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83" name="Google Shape;1683;p35"/>
          <p:cNvCxnSpPr/>
          <p:nvPr/>
        </p:nvCxnSpPr>
        <p:spPr>
          <a:xfrm flipH="1" rot="10800000">
            <a:off x="2494038" y="1769400"/>
            <a:ext cx="3834000" cy="1404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4" name="Google Shape;1684;p35"/>
          <p:cNvCxnSpPr>
            <a:stCxn id="1682" idx="3"/>
            <a:endCxn id="1679" idx="1"/>
          </p:cNvCxnSpPr>
          <p:nvPr/>
        </p:nvCxnSpPr>
        <p:spPr>
          <a:xfrm>
            <a:off x="5148750" y="3068475"/>
            <a:ext cx="1179300" cy="6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5" name="Google Shape;1685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36"/>
          <p:cNvSpPr txBox="1"/>
          <p:nvPr>
            <p:ph idx="6" type="title"/>
          </p:nvPr>
        </p:nvSpPr>
        <p:spPr>
          <a:xfrm>
            <a:off x="720000" y="535000"/>
            <a:ext cx="72315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1691" name="Google Shape;1691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92" name="Google Shape;169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4375" y="1258463"/>
            <a:ext cx="4745574" cy="262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3" name="Google Shape;1693;p36"/>
          <p:cNvSpPr txBox="1"/>
          <p:nvPr/>
        </p:nvSpPr>
        <p:spPr>
          <a:xfrm>
            <a:off x="1005033" y="1611271"/>
            <a:ext cx="2103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Texts Length</a:t>
            </a:r>
            <a:endParaRPr sz="24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grpSp>
        <p:nvGrpSpPr>
          <p:cNvPr id="1694" name="Google Shape;1694;p36"/>
          <p:cNvGrpSpPr/>
          <p:nvPr/>
        </p:nvGrpSpPr>
        <p:grpSpPr>
          <a:xfrm>
            <a:off x="1115990" y="2184950"/>
            <a:ext cx="1881955" cy="358225"/>
            <a:chOff x="4865475" y="1998325"/>
            <a:chExt cx="1633500" cy="358225"/>
          </a:xfrm>
        </p:grpSpPr>
        <p:sp>
          <p:nvSpPr>
            <p:cNvPr id="1695" name="Google Shape;1695;p36"/>
            <p:cNvSpPr/>
            <p:nvPr/>
          </p:nvSpPr>
          <p:spPr>
            <a:xfrm>
              <a:off x="4865475" y="1998325"/>
              <a:ext cx="1633500" cy="3582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36"/>
            <p:cNvSpPr/>
            <p:nvPr/>
          </p:nvSpPr>
          <p:spPr>
            <a:xfrm>
              <a:off x="4865484" y="1998350"/>
              <a:ext cx="822000" cy="358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7" name="Google Shape;1697;p36"/>
          <p:cNvGrpSpPr/>
          <p:nvPr/>
        </p:nvGrpSpPr>
        <p:grpSpPr>
          <a:xfrm>
            <a:off x="1115990" y="2684875"/>
            <a:ext cx="1881955" cy="358225"/>
            <a:chOff x="4865475" y="1998325"/>
            <a:chExt cx="1633500" cy="358225"/>
          </a:xfrm>
        </p:grpSpPr>
        <p:sp>
          <p:nvSpPr>
            <p:cNvPr id="1698" name="Google Shape;1698;p36"/>
            <p:cNvSpPr/>
            <p:nvPr/>
          </p:nvSpPr>
          <p:spPr>
            <a:xfrm>
              <a:off x="4865475" y="1998325"/>
              <a:ext cx="1633500" cy="3582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36"/>
            <p:cNvSpPr/>
            <p:nvPr/>
          </p:nvSpPr>
          <p:spPr>
            <a:xfrm>
              <a:off x="4865484" y="1998350"/>
              <a:ext cx="546000" cy="358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0" name="Google Shape;1700;p36"/>
          <p:cNvSpPr txBox="1"/>
          <p:nvPr/>
        </p:nvSpPr>
        <p:spPr>
          <a:xfrm>
            <a:off x="383564" y="2184950"/>
            <a:ext cx="7305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&lt; 100</a:t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701" name="Google Shape;1701;p36"/>
          <p:cNvSpPr txBox="1"/>
          <p:nvPr/>
        </p:nvSpPr>
        <p:spPr>
          <a:xfrm>
            <a:off x="3050926" y="2184950"/>
            <a:ext cx="7305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5</a:t>
            </a:r>
            <a:r>
              <a:rPr lang="en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0%</a:t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702" name="Google Shape;1702;p36"/>
          <p:cNvSpPr txBox="1"/>
          <p:nvPr/>
        </p:nvSpPr>
        <p:spPr>
          <a:xfrm>
            <a:off x="323376" y="2684875"/>
            <a:ext cx="7908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 100 ~200</a:t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703" name="Google Shape;1703;p36"/>
          <p:cNvSpPr txBox="1"/>
          <p:nvPr/>
        </p:nvSpPr>
        <p:spPr>
          <a:xfrm>
            <a:off x="3050926" y="2684875"/>
            <a:ext cx="7305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33</a:t>
            </a:r>
            <a:r>
              <a:rPr lang="en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%</a:t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1704" name="Google Shape;1704;p36"/>
          <p:cNvGrpSpPr/>
          <p:nvPr/>
        </p:nvGrpSpPr>
        <p:grpSpPr>
          <a:xfrm>
            <a:off x="1125965" y="3174038"/>
            <a:ext cx="1881955" cy="358213"/>
            <a:chOff x="4865475" y="1998325"/>
            <a:chExt cx="1633500" cy="358213"/>
          </a:xfrm>
        </p:grpSpPr>
        <p:sp>
          <p:nvSpPr>
            <p:cNvPr id="1705" name="Google Shape;1705;p36"/>
            <p:cNvSpPr/>
            <p:nvPr/>
          </p:nvSpPr>
          <p:spPr>
            <a:xfrm>
              <a:off x="4865475" y="1998325"/>
              <a:ext cx="1633500" cy="3582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36"/>
            <p:cNvSpPr/>
            <p:nvPr/>
          </p:nvSpPr>
          <p:spPr>
            <a:xfrm>
              <a:off x="4865484" y="1998338"/>
              <a:ext cx="300300" cy="358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7" name="Google Shape;1707;p36"/>
          <p:cNvSpPr txBox="1"/>
          <p:nvPr/>
        </p:nvSpPr>
        <p:spPr>
          <a:xfrm>
            <a:off x="393539" y="3174038"/>
            <a:ext cx="7305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&gt; 200</a:t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708" name="Google Shape;1708;p36"/>
          <p:cNvSpPr txBox="1"/>
          <p:nvPr/>
        </p:nvSpPr>
        <p:spPr>
          <a:xfrm>
            <a:off x="3060901" y="3174038"/>
            <a:ext cx="7305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17</a:t>
            </a:r>
            <a:r>
              <a:rPr lang="en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%</a:t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709" name="Google Shape;1709;p36"/>
          <p:cNvSpPr txBox="1"/>
          <p:nvPr/>
        </p:nvSpPr>
        <p:spPr>
          <a:xfrm>
            <a:off x="5256874" y="3834850"/>
            <a:ext cx="20154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Keywords from Texts</a:t>
            </a:r>
            <a:endParaRPr sz="13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eppy Clothes Style MK Campaign by Slidesgo">
  <a:themeElements>
    <a:clrScheme name="Simple Light">
      <a:dk1>
        <a:srgbClr val="F3F3F3"/>
      </a:dk1>
      <a:lt1>
        <a:srgbClr val="000000"/>
      </a:lt1>
      <a:dk2>
        <a:srgbClr val="F8E7DB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